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.gpntb.ru/conferences/ConfII_LibEc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.gpntb.ru/conferences/ConfII_LibEco/" TargetMode="External"/><Relationship Id="rId2" Type="http://schemas.openxmlformats.org/officeDocument/2006/relationships/hyperlink" Target="https://ecology.gpntb.ru/conferences/LibEnv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gpntb.russia_ecolog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t.gpntb.ru/index.php?id=FT/ShowFT&amp;sid=616d61a50e081fbb1403cbe6ec1a816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.gpntb.ru/conferences/LibEnvEd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55657" cy="557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6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II</a:t>
            </a:r>
            <a:r>
              <a:rPr lang="ru-RU" b="1" dirty="0"/>
              <a:t> </a:t>
            </a:r>
            <a:r>
              <a:rPr lang="ru-RU" b="1" dirty="0" smtClean="0"/>
              <a:t>международная онлайн-конференция </a:t>
            </a:r>
            <a:endParaRPr lang="ru-RU" dirty="0"/>
          </a:p>
          <a:p>
            <a:r>
              <a:rPr lang="ru-RU" b="1" dirty="0"/>
              <a:t>«Библиотеки, экология, устойчивое развитие: теория и практика»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692703" cy="37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https://ecology.gpntb.ru/conferences/ConfII_LibEco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5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конференции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экологическом разделе интернет-сайта ГПНТБ России в экологическом разделе интернет-сайта ГПНТБ России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https://ecology.gpntb.ru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прямая ссылка: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ecology.gpntb.ru &gt; Конференции &gt; II международная онлайн-конференция «Библиотеки, экология, устойчивое развитие: теория и практика»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https://ecology.gpntb.ru/conferences/ConfII_LibEco/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страничке «ГПНТБ России | Экология и устойчивое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развитие»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vk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gpntb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russia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  <a:hlinkClick r:id="rId4"/>
              </a:rPr>
              <a:t>ecology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 будет публиковаться вся актуальная информация по организации и проведению конференции.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738188"/>
            <a:ext cx="84201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56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1903"/>
            <a:ext cx="80962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2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153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62461"/>
            <a:ext cx="7903468" cy="34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4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971550"/>
            <a:ext cx="82200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5" y="1340768"/>
            <a:ext cx="65616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322193" cy="266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76256" y="3933056"/>
            <a:ext cx="1912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cat.gpntb.ru/index.php?id=FT/ShowFT&amp;sid=616d61a50e081fbb1403cbe6ec1a816e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935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8" y="836712"/>
            <a:ext cx="82962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6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629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94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9092"/>
            <a:ext cx="781823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133946"/>
            <a:ext cx="5946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https://ecology.gpntb.ru/conferences/LibEnvEdu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32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онлайн-конференция</a:t>
            </a:r>
            <a:endParaRPr lang="en-US" dirty="0" smtClean="0"/>
          </a:p>
          <a:p>
            <a:r>
              <a:rPr lang="ru-RU" dirty="0" smtClean="0"/>
              <a:t>«</a:t>
            </a:r>
            <a:r>
              <a:rPr lang="ru-RU" dirty="0"/>
              <a:t>Библиотеки и экологическое просвещение: теория и практика» </a:t>
            </a:r>
          </a:p>
        </p:txBody>
      </p:sp>
    </p:spTree>
    <p:extLst>
      <p:ext uri="{BB962C8B-B14F-4D97-AF65-F5344CB8AC3E}">
        <p14:creationId xmlns:p14="http://schemas.microsoft.com/office/powerpoint/2010/main" val="599883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62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E004010038266E0F</dc:creator>
  <cp:lastModifiedBy>Инна В. Ермилина</cp:lastModifiedBy>
  <cp:revision>11</cp:revision>
  <dcterms:created xsi:type="dcterms:W3CDTF">2022-06-23T10:49:18Z</dcterms:created>
  <dcterms:modified xsi:type="dcterms:W3CDTF">2022-07-05T05:25:08Z</dcterms:modified>
</cp:coreProperties>
</file>