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AC98-90BF-4E19-961B-F182E3F607EE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D3CC-0F9A-4713-97AC-0A2D51462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900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7AC98-90BF-4E19-961B-F182E3F607EE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6D3CC-0F9A-4713-97AC-0A2D51462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66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4800"/>
              </a:lnSpc>
            </a:pPr>
            <a:r>
              <a:rPr lang="ru-RU" sz="60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Ученики В.И.Вернадского –  создатели отечественной минерально-сырьевой базы</a:t>
            </a:r>
            <a:endParaRPr lang="ru-RU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3598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Петрографическая лаборатория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0973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600"/>
              </a:lnSpc>
            </a:pPr>
            <a:r>
              <a:rPr lang="ru-RU" sz="4000" smtClean="0"/>
              <a:t>Организатор работ в области петрографии и кристаллооптики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4049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Создание новых приборов</a:t>
            </a:r>
            <a:br>
              <a:rPr lang="ru-RU" sz="4000" smtClean="0"/>
            </a:br>
            <a:r>
              <a:rPr lang="ru-RU" sz="4000" smtClean="0"/>
              <a:t>и методов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1054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Трагические дни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4285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2916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cap="none" smtClean="0"/>
              <a:t>Николай Михайлович Федоровский</a:t>
            </a:r>
            <a:br>
              <a:rPr lang="ru-RU" b="0" cap="none" smtClean="0"/>
            </a:br>
            <a:r>
              <a:rPr lang="ru-RU" b="0" cap="none" smtClean="0"/>
              <a:t>(1886–1956)</a:t>
            </a:r>
            <a:endParaRPr lang="ru-RU" b="0" cap="none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4003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От «Lithogaea» к ИПМ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3675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Начало пути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03980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Годы учебы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2783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600"/>
              </a:lnSpc>
            </a:pPr>
            <a:r>
              <a:rPr lang="ru-RU" sz="4000" smtClean="0"/>
              <a:t>Организатор и ученый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4959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Учитель и ученики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81495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latin typeface="+mn-lt"/>
              </a:rPr>
              <a:t>Коммерческая деятельность института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1918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Радиевый институт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4292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Стране нужен радий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17841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smtClean="0">
                <a:latin typeface="+mn-lt"/>
              </a:rPr>
              <a:t>Экспедиция в Туркестан</a:t>
            </a:r>
            <a:r>
              <a:rPr lang="en-US" altLang="ru-RU" sz="4000" smtClean="0">
                <a:latin typeface="+mn-lt"/>
              </a:rPr>
              <a:t/>
            </a:r>
            <a:br>
              <a:rPr lang="en-US" altLang="ru-RU" sz="4000" smtClean="0">
                <a:latin typeface="+mn-lt"/>
              </a:rPr>
            </a:br>
            <a:r>
              <a:rPr lang="en-US" altLang="ru-RU" sz="2800" i="1" smtClean="0">
                <a:latin typeface="+mn-lt"/>
              </a:rPr>
              <a:t>(</a:t>
            </a:r>
            <a:r>
              <a:rPr lang="ru-RU" altLang="ru-RU" sz="2800" i="1" smtClean="0">
                <a:latin typeface="+mn-lt"/>
              </a:rPr>
              <a:t>24.04– 24.05.</a:t>
            </a:r>
            <a:r>
              <a:rPr lang="en-US" altLang="ru-RU" sz="2800" i="1" smtClean="0">
                <a:latin typeface="+mn-lt"/>
              </a:rPr>
              <a:t>1924)</a:t>
            </a:r>
            <a:endParaRPr lang="ru-RU" altLang="ru-RU" sz="2800" i="1" dirty="0">
              <a:latin typeface="+mn-lt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63551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Встречи с коллегами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82827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600"/>
              </a:lnSpc>
            </a:pPr>
            <a:r>
              <a:rPr lang="ru-RU" sz="3600" smtClean="0"/>
              <a:t>XVII сессия Международного геологического конгресса</a:t>
            </a:r>
            <a:endParaRPr lang="ru-RU" sz="36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8035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4000"/>
              </a:lnSpc>
            </a:pPr>
            <a:r>
              <a:rPr lang="ru-RU" sz="4000" smtClean="0"/>
              <a:t>Последние годы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16833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cap="none" smtClean="0"/>
              <a:t>Вениамин Аркадьевич Зильберминц</a:t>
            </a:r>
            <a:br>
              <a:rPr lang="ru-RU" b="0" cap="none" smtClean="0"/>
            </a:br>
            <a:r>
              <a:rPr lang="ru-RU" b="0" cap="none" smtClean="0"/>
              <a:t>(1887-1939)</a:t>
            </a:r>
            <a:endParaRPr lang="ru-RU" b="0" cap="none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41612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Начало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78244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1918–1923</a:t>
            </a:r>
            <a:r>
              <a:rPr lang="en-US" smtClean="0"/>
              <a:t> </a:t>
            </a:r>
            <a:r>
              <a:rPr lang="ru-RU" smtClean="0"/>
              <a:t>гг.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4407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0" cap="none" smtClean="0"/>
              <a:t>Владимир Васильевич Аршинов</a:t>
            </a:r>
            <a:br>
              <a:rPr lang="ru-RU" sz="3600" b="0" cap="none" smtClean="0"/>
            </a:br>
            <a:r>
              <a:rPr lang="ru-RU" sz="3600" b="0" cap="none" smtClean="0"/>
              <a:t>(1879–1955)</a:t>
            </a:r>
            <a:endParaRPr lang="ru-RU" sz="3600" b="0" cap="none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65780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2417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По Уралу </a:t>
            </a:r>
            <a:r>
              <a:rPr lang="ru-RU" sz="3100" smtClean="0"/>
              <a:t>(конец 1920-х гг.)</a:t>
            </a:r>
            <a:endParaRPr lang="ru-RU" sz="31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3263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600"/>
              </a:lnSpc>
            </a:pPr>
            <a:r>
              <a:rPr lang="ru-RU" sz="4000" smtClean="0"/>
              <a:t>В Средней Азии</a:t>
            </a:r>
            <a:r>
              <a:rPr lang="ru-RU" smtClean="0"/>
              <a:t/>
            </a:r>
            <a:br>
              <a:rPr lang="ru-RU" smtClean="0"/>
            </a:br>
            <a:r>
              <a:rPr lang="ru-RU" sz="2800" smtClean="0"/>
              <a:t>1933-1934 гг.</a:t>
            </a:r>
            <a:endParaRPr lang="ru-RU" sz="2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70140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Кафедра литологии МНИ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37258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76877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От геохимии — к биогеохимии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40367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Первые шаги в геохимии углей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94015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700"/>
              </a:lnSpc>
            </a:pPr>
            <a:r>
              <a:rPr lang="ru-RU" sz="3600" smtClean="0"/>
              <a:t>XVII сессия Международного геологического конгресса</a:t>
            </a:r>
            <a:endParaRPr lang="ru-RU" sz="36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13825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ru-RU" sz="4000" smtClean="0"/>
              <a:t>Узкое</a:t>
            </a:r>
            <a:r>
              <a:rPr lang="ru-RU" smtClean="0"/>
              <a:t/>
            </a:r>
            <a:br>
              <a:rPr lang="ru-RU" smtClean="0"/>
            </a:br>
            <a:r>
              <a:rPr lang="ru-RU" sz="2800" smtClean="0"/>
              <a:t>"Санузская республика" </a:t>
            </a:r>
            <a:endParaRPr lang="ru-RU" sz="2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44666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600"/>
              </a:lnSpc>
            </a:pPr>
            <a:r>
              <a:rPr lang="ru-RU" smtClean="0">
                <a:latin typeface="Calibri" pitchFamily="34" charset="0"/>
                <a:ea typeface="Times New Roman" pitchFamily="18" charset="0"/>
                <a:cs typeface="Candara" pitchFamily="34" charset="0"/>
              </a:rPr>
              <a:t>«Родина сумеет еще отблагодарить Вас …»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5822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Университет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51524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«Закон Зильберминца»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94251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r>
              <a:rPr lang="ru-RU" sz="4000" smtClean="0"/>
              <a:t>Коллектив института</a:t>
            </a:r>
            <a:br>
              <a:rPr lang="ru-RU" sz="4000" smtClean="0"/>
            </a:br>
            <a:r>
              <a:rPr lang="ru-RU" sz="4000" smtClean="0"/>
              <a:t>в Большой аудитории ВИМСа</a:t>
            </a:r>
            <a:r>
              <a:rPr lang="ru-RU" smtClean="0"/>
              <a:t/>
            </a:r>
            <a:br>
              <a:rPr lang="ru-RU" smtClean="0"/>
            </a:br>
            <a:r>
              <a:rPr lang="ru-RU" sz="3100" smtClean="0"/>
              <a:t>(середина 1930-х гг.)</a:t>
            </a:r>
            <a:endParaRPr lang="ru-RU" sz="31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03356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08237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b="1" smtClean="0">
                <a:solidFill>
                  <a:schemeClr val="accent1">
                    <a:lumMod val="75000"/>
                  </a:schemeClr>
                </a:solidFill>
              </a:rPr>
              <a:t>Всероссийский научно-исследовательский институт минерального сырья им. Н.М. Федоровского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7803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Начало пути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1400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Преподаватель университета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692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«Lithogaea»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0276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Институт в ведении ВСНХ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3188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600"/>
              </a:lnSpc>
            </a:pPr>
            <a:r>
              <a:rPr lang="ru-RU" sz="4000" smtClean="0"/>
              <a:t>Создание основ промышленности неметаллических полезных ископаемых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8234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</Words>
  <Application>Microsoft Office PowerPoint</Application>
  <PresentationFormat>Экран (4:3)</PresentationFormat>
  <Paragraphs>39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Candara</vt:lpstr>
      <vt:lpstr>Times New Roman</vt:lpstr>
      <vt:lpstr>Тема Office</vt:lpstr>
      <vt:lpstr>Ученики В.И.Вернадского –  создатели отечественной минерально-сырьевой базы</vt:lpstr>
      <vt:lpstr>Учитель и ученики</vt:lpstr>
      <vt:lpstr>Владимир Васильевич Аршинов (1879–1955)</vt:lpstr>
      <vt:lpstr>Университет</vt:lpstr>
      <vt:lpstr>Начало пути</vt:lpstr>
      <vt:lpstr>Преподаватель университета</vt:lpstr>
      <vt:lpstr>«Lithogaea»</vt:lpstr>
      <vt:lpstr>Институт в ведении ВСНХ</vt:lpstr>
      <vt:lpstr>Создание основ промышленности неметаллических полезных ископаемых</vt:lpstr>
      <vt:lpstr>Петрографическая лаборатория</vt:lpstr>
      <vt:lpstr>Организатор работ в области петрографии и кристаллооптики</vt:lpstr>
      <vt:lpstr>Создание новых приборов и методов</vt:lpstr>
      <vt:lpstr>Трагические дни</vt:lpstr>
      <vt:lpstr>Презентация PowerPoint</vt:lpstr>
      <vt:lpstr>Николай Михайлович Федоровский (1886–1956)</vt:lpstr>
      <vt:lpstr>От «Lithogaea» к ИПМ</vt:lpstr>
      <vt:lpstr>Начало пути</vt:lpstr>
      <vt:lpstr>Годы учебы</vt:lpstr>
      <vt:lpstr>Организатор и ученый</vt:lpstr>
      <vt:lpstr>Коммерческая деятельность института</vt:lpstr>
      <vt:lpstr>Радиевый институт</vt:lpstr>
      <vt:lpstr>Стране нужен радий</vt:lpstr>
      <vt:lpstr>Экспедиция в Туркестан (24.04– 24.05.1924)</vt:lpstr>
      <vt:lpstr>Встречи с коллегами</vt:lpstr>
      <vt:lpstr>XVII сессия Международного геологического конгресса</vt:lpstr>
      <vt:lpstr>Последние годы</vt:lpstr>
      <vt:lpstr>Вениамин Аркадьевич Зильберминц (1887-1939)</vt:lpstr>
      <vt:lpstr>Начало</vt:lpstr>
      <vt:lpstr>1918–1923 гг.</vt:lpstr>
      <vt:lpstr>Презентация PowerPoint</vt:lpstr>
      <vt:lpstr>По Уралу (конец 1920-х гг.)</vt:lpstr>
      <vt:lpstr>В Средней Азии 1933-1934 гг.</vt:lpstr>
      <vt:lpstr>Кафедра литологии МНИ</vt:lpstr>
      <vt:lpstr>Презентация PowerPoint</vt:lpstr>
      <vt:lpstr>От геохимии — к биогеохимии</vt:lpstr>
      <vt:lpstr>Первые шаги в геохимии углей</vt:lpstr>
      <vt:lpstr>XVII сессия Международного геологического конгресса</vt:lpstr>
      <vt:lpstr>Узкое "Санузская республика" </vt:lpstr>
      <vt:lpstr>«Родина сумеет еще отблагодарить Вас …»</vt:lpstr>
      <vt:lpstr>«Закон Зильберминца»</vt:lpstr>
      <vt:lpstr>Коллектив института в Большой аудитории ВИМСа (середина 1930-х гг.)</vt:lpstr>
      <vt:lpstr>Презентация PowerPoint</vt:lpstr>
      <vt:lpstr>Всероссийский научно-исследовательский институт минерального сырья им. Н.М. Федоровского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Ученики В.И.Вернадского –  создатели отечественной минерально-сырьевой базы</dc:title>
  <dc:creator>Игорь</dc:creator>
  <cp:lastModifiedBy>Инна В. Ермилина</cp:lastModifiedBy>
  <cp:revision>1</cp:revision>
  <dcterms:created xsi:type="dcterms:W3CDTF">2023-04-04T19:24:28Z</dcterms:created>
  <dcterms:modified xsi:type="dcterms:W3CDTF">2023-05-02T14:17:35Z</dcterms:modified>
</cp:coreProperties>
</file>