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0" r:id="rId4"/>
    <p:sldId id="259" r:id="rId5"/>
    <p:sldId id="262" r:id="rId6"/>
    <p:sldId id="271" r:id="rId7"/>
    <p:sldId id="272" r:id="rId8"/>
    <p:sldId id="273" r:id="rId9"/>
    <p:sldId id="274" r:id="rId10"/>
    <p:sldId id="275" r:id="rId11"/>
    <p:sldId id="277" r:id="rId12"/>
    <p:sldId id="269" r:id="rId13"/>
  </p:sldIdLst>
  <p:sldSz cx="12242800" cy="6845300"/>
  <p:notesSz cx="12242800" cy="68453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30542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34200" y="0"/>
            <a:ext cx="530542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179D6-143E-453E-97E0-4CCD18C1022B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56063" y="855663"/>
            <a:ext cx="4130675" cy="230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23963" y="3294063"/>
            <a:ext cx="9794875" cy="2695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530542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34200" y="6502400"/>
            <a:ext cx="530542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BA252-7122-4BA2-93CC-BCD78D994A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47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3000"/>
            <a:ext cx="5518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707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3000"/>
            <a:ext cx="5518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522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3000"/>
            <a:ext cx="5518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205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3000"/>
            <a:ext cx="5518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880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3000"/>
            <a:ext cx="5518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362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69925" y="1143000"/>
            <a:ext cx="55181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777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Blank" type="obj" userDrawn="1">
  <p:cSld name="OBJEC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4;p17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22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2B2B2B"/>
                </a:solidFill>
                <a:latin typeface="Calibri"/>
                <a:ea typeface="Calibri"/>
                <a:cs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;p17"/>
          <p:cNvSpPr txBox="1">
            <a:spLocks noGrp="1"/>
          </p:cNvSpPr>
          <p:nvPr>
            <p:ph type="dt" idx="10"/>
          </p:nvPr>
        </p:nvSpPr>
        <p:spPr bwMode="auto">
          <a:xfrm>
            <a:off x="612140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6;p17"/>
          <p:cNvSpPr txBox="1">
            <a:spLocks noGrp="1"/>
          </p:cNvSpPr>
          <p:nvPr>
            <p:ph type="sldNum" idx="12"/>
          </p:nvPr>
        </p:nvSpPr>
        <p:spPr bwMode="auto">
          <a:xfrm>
            <a:off x="8814816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Content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8;p18"/>
          <p:cNvSpPr txBox="1">
            <a:spLocks noGrp="1"/>
          </p:cNvSpPr>
          <p:nvPr>
            <p:ph type="title"/>
          </p:nvPr>
        </p:nvSpPr>
        <p:spPr bwMode="auto">
          <a:xfrm>
            <a:off x="638774" y="439857"/>
            <a:ext cx="10965251" cy="17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>
                <a:solidFill>
                  <a:srgbClr val="2B2A29"/>
                </a:solidFill>
                <a:latin typeface="Arial"/>
                <a:ea typeface="Arial"/>
                <a:cs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9;p18"/>
          <p:cNvSpPr txBox="1">
            <a:spLocks noGrp="1"/>
          </p:cNvSpPr>
          <p:nvPr>
            <p:ph type="body" idx="1"/>
          </p:nvPr>
        </p:nvSpPr>
        <p:spPr bwMode="auto">
          <a:xfrm>
            <a:off x="900175" y="2580803"/>
            <a:ext cx="10224770" cy="177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50" b="0" i="0">
                <a:solidFill>
                  <a:srgbClr val="2B2A29"/>
                </a:solidFill>
                <a:latin typeface="Calibri"/>
                <a:ea typeface="Calibri"/>
                <a:cs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20;p18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22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2B2B2B"/>
                </a:solidFill>
                <a:latin typeface="Calibri"/>
                <a:ea typeface="Calibri"/>
                <a:cs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21;p18"/>
          <p:cNvSpPr txBox="1">
            <a:spLocks noGrp="1"/>
          </p:cNvSpPr>
          <p:nvPr>
            <p:ph type="dt" idx="10"/>
          </p:nvPr>
        </p:nvSpPr>
        <p:spPr bwMode="auto">
          <a:xfrm>
            <a:off x="612140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22;p18"/>
          <p:cNvSpPr txBox="1">
            <a:spLocks noGrp="1"/>
          </p:cNvSpPr>
          <p:nvPr>
            <p:ph type="sldNum" idx="12"/>
          </p:nvPr>
        </p:nvSpPr>
        <p:spPr bwMode="auto">
          <a:xfrm>
            <a:off x="8814816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Title Only" userDrawn="1">
  <p:cSld name="Title Onl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4;p19"/>
          <p:cNvSpPr/>
          <p:nvPr/>
        </p:nvSpPr>
        <p:spPr bwMode="auto">
          <a:xfrm>
            <a:off x="0" y="2905"/>
            <a:ext cx="12239625" cy="6837680"/>
          </a:xfrm>
          <a:custGeom>
            <a:avLst/>
            <a:gdLst/>
            <a:ahLst/>
            <a:cxnLst/>
            <a:rect l="l" t="t" r="r" b="b"/>
            <a:pathLst>
              <a:path w="12239625" h="6837680" extrusionOk="0">
                <a:moveTo>
                  <a:pt x="0" y="6837094"/>
                </a:moveTo>
                <a:lnTo>
                  <a:pt x="0" y="0"/>
                </a:lnTo>
                <a:lnTo>
                  <a:pt x="12239614" y="0"/>
                </a:lnTo>
                <a:lnTo>
                  <a:pt x="12239614" y="6837094"/>
                </a:lnTo>
                <a:lnTo>
                  <a:pt x="0" y="683709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25;p19"/>
          <p:cNvSpPr/>
          <p:nvPr/>
        </p:nvSpPr>
        <p:spPr bwMode="auto">
          <a:xfrm>
            <a:off x="0" y="2905"/>
            <a:ext cx="12239625" cy="6837680"/>
          </a:xfrm>
          <a:custGeom>
            <a:avLst/>
            <a:gdLst/>
            <a:ahLst/>
            <a:cxnLst/>
            <a:rect l="l" t="t" r="r" b="b"/>
            <a:pathLst>
              <a:path w="12239625" h="6837680" extrusionOk="0">
                <a:moveTo>
                  <a:pt x="0" y="6837094"/>
                </a:moveTo>
                <a:lnTo>
                  <a:pt x="0" y="0"/>
                </a:lnTo>
                <a:lnTo>
                  <a:pt x="12239614" y="0"/>
                </a:lnTo>
                <a:lnTo>
                  <a:pt x="12239614" y="6837094"/>
                </a:lnTo>
                <a:lnTo>
                  <a:pt x="0" y="6837094"/>
                </a:lnTo>
              </a:path>
            </a:pathLst>
          </a:custGeom>
          <a:noFill/>
          <a:ln w="9525" cap="flat" cmpd="sng">
            <a:solidFill>
              <a:srgbClr val="2B2A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26;p19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2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27;p19"/>
          <p:cNvSpPr txBox="1">
            <a:spLocks noGrp="1"/>
          </p:cNvSpPr>
          <p:nvPr>
            <p:ph type="title"/>
          </p:nvPr>
        </p:nvSpPr>
        <p:spPr bwMode="auto">
          <a:xfrm>
            <a:off x="638774" y="439857"/>
            <a:ext cx="10965251" cy="17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>
                <a:solidFill>
                  <a:srgbClr val="2B2A29"/>
                </a:solidFill>
                <a:latin typeface="Arial"/>
                <a:ea typeface="Arial"/>
                <a:cs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28;p19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22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2B2B2B"/>
                </a:solidFill>
                <a:latin typeface="Calibri"/>
                <a:ea typeface="Calibri"/>
                <a:cs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29;p19"/>
          <p:cNvSpPr txBox="1">
            <a:spLocks noGrp="1"/>
          </p:cNvSpPr>
          <p:nvPr>
            <p:ph type="dt" idx="10"/>
          </p:nvPr>
        </p:nvSpPr>
        <p:spPr bwMode="auto">
          <a:xfrm>
            <a:off x="612140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30;p19"/>
          <p:cNvSpPr txBox="1">
            <a:spLocks noGrp="1"/>
          </p:cNvSpPr>
          <p:nvPr>
            <p:ph type="sldNum" idx="12"/>
          </p:nvPr>
        </p:nvSpPr>
        <p:spPr bwMode="auto">
          <a:xfrm>
            <a:off x="8814816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 Content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2;p20"/>
          <p:cNvSpPr txBox="1">
            <a:spLocks noGrp="1"/>
          </p:cNvSpPr>
          <p:nvPr>
            <p:ph type="title"/>
          </p:nvPr>
        </p:nvSpPr>
        <p:spPr bwMode="auto">
          <a:xfrm>
            <a:off x="638774" y="439857"/>
            <a:ext cx="10965251" cy="17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>
                <a:solidFill>
                  <a:srgbClr val="2B2A29"/>
                </a:solidFill>
                <a:latin typeface="Arial"/>
                <a:ea typeface="Arial"/>
                <a:cs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3;p20"/>
          <p:cNvSpPr txBox="1">
            <a:spLocks noGrp="1"/>
          </p:cNvSpPr>
          <p:nvPr>
            <p:ph type="body" idx="1"/>
          </p:nvPr>
        </p:nvSpPr>
        <p:spPr bwMode="auto">
          <a:xfrm>
            <a:off x="612140" y="1574419"/>
            <a:ext cx="5325618" cy="451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34;p20"/>
          <p:cNvSpPr txBox="1">
            <a:spLocks noGrp="1"/>
          </p:cNvSpPr>
          <p:nvPr>
            <p:ph type="body" idx="2"/>
          </p:nvPr>
        </p:nvSpPr>
        <p:spPr bwMode="auto">
          <a:xfrm>
            <a:off x="7042212" y="2116976"/>
            <a:ext cx="4534534" cy="4209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550" b="0" i="0">
                <a:solidFill>
                  <a:srgbClr val="2B2A29"/>
                </a:solidFill>
                <a:latin typeface="Calibri"/>
                <a:ea typeface="Calibri"/>
                <a:cs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35;p20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22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2B2B2B"/>
                </a:solidFill>
                <a:latin typeface="Calibri"/>
                <a:ea typeface="Calibri"/>
                <a:cs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36;p20"/>
          <p:cNvSpPr txBox="1">
            <a:spLocks noGrp="1"/>
          </p:cNvSpPr>
          <p:nvPr>
            <p:ph type="dt" idx="10"/>
          </p:nvPr>
        </p:nvSpPr>
        <p:spPr bwMode="auto">
          <a:xfrm>
            <a:off x="612140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37;p20"/>
          <p:cNvSpPr txBox="1">
            <a:spLocks noGrp="1"/>
          </p:cNvSpPr>
          <p:nvPr>
            <p:ph type="sldNum" idx="12"/>
          </p:nvPr>
        </p:nvSpPr>
        <p:spPr bwMode="auto">
          <a:xfrm>
            <a:off x="8814816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39;p21"/>
          <p:cNvSpPr txBox="1">
            <a:spLocks noGrp="1"/>
          </p:cNvSpPr>
          <p:nvPr>
            <p:ph type="ctrTitle"/>
          </p:nvPr>
        </p:nvSpPr>
        <p:spPr bwMode="auto">
          <a:xfrm>
            <a:off x="918209" y="2122043"/>
            <a:ext cx="10406380" cy="143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40;p21"/>
          <p:cNvSpPr txBox="1">
            <a:spLocks noGrp="1"/>
          </p:cNvSpPr>
          <p:nvPr>
            <p:ph type="subTitle" idx="1"/>
          </p:nvPr>
        </p:nvSpPr>
        <p:spPr bwMode="auto">
          <a:xfrm>
            <a:off x="1836419" y="3833368"/>
            <a:ext cx="8569960" cy="171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41;p21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22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2B2B2B"/>
                </a:solidFill>
                <a:latin typeface="Calibri"/>
                <a:ea typeface="Calibri"/>
                <a:cs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42;p21"/>
          <p:cNvSpPr txBox="1">
            <a:spLocks noGrp="1"/>
          </p:cNvSpPr>
          <p:nvPr>
            <p:ph type="dt" idx="10"/>
          </p:nvPr>
        </p:nvSpPr>
        <p:spPr bwMode="auto">
          <a:xfrm>
            <a:off x="612140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43;p21"/>
          <p:cNvSpPr txBox="1">
            <a:spLocks noGrp="1"/>
          </p:cNvSpPr>
          <p:nvPr>
            <p:ph type="sldNum" idx="12"/>
          </p:nvPr>
        </p:nvSpPr>
        <p:spPr bwMode="auto">
          <a:xfrm>
            <a:off x="8814816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350" y="2581800"/>
            <a:ext cx="9182100" cy="921663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350" y="3595367"/>
            <a:ext cx="9182100" cy="3685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331" indent="0" algn="ctr">
              <a:buNone/>
              <a:defRPr sz="1996"/>
            </a:lvl2pPr>
            <a:lvl3pPr marL="912663" indent="0" algn="ctr">
              <a:buNone/>
              <a:defRPr sz="1797"/>
            </a:lvl3pPr>
            <a:lvl4pPr marL="1368994" indent="0" algn="ctr">
              <a:buNone/>
              <a:defRPr sz="1597"/>
            </a:lvl4pPr>
            <a:lvl5pPr marL="1825325" indent="0" algn="ctr">
              <a:buNone/>
              <a:defRPr sz="1597"/>
            </a:lvl5pPr>
            <a:lvl6pPr marL="2281657" indent="0" algn="ctr">
              <a:buNone/>
              <a:defRPr sz="1597"/>
            </a:lvl6pPr>
            <a:lvl7pPr marL="2737988" indent="0" algn="ctr">
              <a:buNone/>
              <a:defRPr sz="1597"/>
            </a:lvl7pPr>
            <a:lvl8pPr marL="3194319" indent="0" algn="ctr">
              <a:buNone/>
              <a:defRPr sz="1597"/>
            </a:lvl8pPr>
            <a:lvl9pPr marL="3650651" indent="0" algn="ctr">
              <a:buNone/>
              <a:defRPr sz="1597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12140" y="6366129"/>
            <a:ext cx="2815844" cy="276999"/>
          </a:xfrm>
        </p:spPr>
        <p:txBody>
          <a:bodyPr/>
          <a:lstStyle/>
          <a:p>
            <a:fld id="{40200881-707D-4197-B26D-B13B5DCBFB4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40882" y="6196890"/>
            <a:ext cx="940435" cy="184666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14816" y="6366129"/>
            <a:ext cx="2815844" cy="276999"/>
          </a:xfrm>
        </p:spPr>
        <p:txBody>
          <a:bodyPr/>
          <a:lstStyle/>
          <a:p>
            <a:fld id="{5B5A814F-248B-4D94-954C-7DB23057A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63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12140" y="6366129"/>
            <a:ext cx="2815844" cy="276999"/>
          </a:xfrm>
        </p:spPr>
        <p:txBody>
          <a:bodyPr/>
          <a:lstStyle/>
          <a:p>
            <a:fld id="{40200881-707D-4197-B26D-B13B5DCBFB42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40882" y="6196890"/>
            <a:ext cx="940435" cy="184666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814816" y="6366129"/>
            <a:ext cx="2815844" cy="276999"/>
          </a:xfrm>
        </p:spPr>
        <p:txBody>
          <a:bodyPr/>
          <a:lstStyle/>
          <a:p>
            <a:fld id="{5B5A814F-248B-4D94-954C-7DB23057A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92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6;p16"/>
          <p:cNvSpPr/>
          <p:nvPr/>
        </p:nvSpPr>
        <p:spPr bwMode="auto">
          <a:xfrm>
            <a:off x="0" y="2905"/>
            <a:ext cx="12239625" cy="6837680"/>
          </a:xfrm>
          <a:custGeom>
            <a:avLst/>
            <a:gdLst/>
            <a:ahLst/>
            <a:cxnLst/>
            <a:rect l="l" t="t" r="r" b="b"/>
            <a:pathLst>
              <a:path w="12239625" h="6837680" extrusionOk="0">
                <a:moveTo>
                  <a:pt x="0" y="6837094"/>
                </a:moveTo>
                <a:lnTo>
                  <a:pt x="0" y="0"/>
                </a:lnTo>
                <a:lnTo>
                  <a:pt x="12239614" y="0"/>
                </a:lnTo>
                <a:lnTo>
                  <a:pt x="12239614" y="6837094"/>
                </a:lnTo>
                <a:lnTo>
                  <a:pt x="0" y="683709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7;p16"/>
          <p:cNvSpPr/>
          <p:nvPr/>
        </p:nvSpPr>
        <p:spPr bwMode="auto">
          <a:xfrm>
            <a:off x="0" y="2905"/>
            <a:ext cx="12239625" cy="6837680"/>
          </a:xfrm>
          <a:custGeom>
            <a:avLst/>
            <a:gdLst/>
            <a:ahLst/>
            <a:cxnLst/>
            <a:rect l="l" t="t" r="r" b="b"/>
            <a:pathLst>
              <a:path w="12239625" h="6837680" extrusionOk="0">
                <a:moveTo>
                  <a:pt x="0" y="6837094"/>
                </a:moveTo>
                <a:lnTo>
                  <a:pt x="0" y="0"/>
                </a:lnTo>
                <a:lnTo>
                  <a:pt x="12239614" y="0"/>
                </a:lnTo>
                <a:lnTo>
                  <a:pt x="12239614" y="6837094"/>
                </a:lnTo>
                <a:lnTo>
                  <a:pt x="0" y="6837094"/>
                </a:lnTo>
              </a:path>
            </a:pathLst>
          </a:custGeom>
          <a:noFill/>
          <a:ln w="9525" cap="flat" cmpd="sng">
            <a:solidFill>
              <a:srgbClr val="2B2A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8;p16"/>
          <p:cNvSpPr txBox="1">
            <a:spLocks noGrp="1"/>
          </p:cNvSpPr>
          <p:nvPr>
            <p:ph type="title"/>
          </p:nvPr>
        </p:nvSpPr>
        <p:spPr bwMode="auto">
          <a:xfrm>
            <a:off x="638774" y="439857"/>
            <a:ext cx="10965251" cy="17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900" b="1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9;p16"/>
          <p:cNvSpPr txBox="1">
            <a:spLocks noGrp="1"/>
          </p:cNvSpPr>
          <p:nvPr>
            <p:ph type="body" idx="1"/>
          </p:nvPr>
        </p:nvSpPr>
        <p:spPr bwMode="auto">
          <a:xfrm>
            <a:off x="900175" y="2580803"/>
            <a:ext cx="10224770" cy="1778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650" b="0" i="0" u="none" strike="noStrike" cap="none">
                <a:solidFill>
                  <a:srgbClr val="2B2A29"/>
                </a:solidFill>
                <a:latin typeface="Calibri"/>
                <a:ea typeface="Calibri"/>
                <a:cs typeface="Calibri"/>
              </a:defRPr>
            </a:lvl1pPr>
            <a:lvl2pPr marL="914400" marR="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</a:defRPr>
            </a:lvl2pPr>
            <a:lvl3pPr marL="1371600" marR="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</a:defRPr>
            </a:lvl3pPr>
            <a:lvl4pPr marL="1828800" marR="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</a:defRPr>
            </a:lvl4pPr>
            <a:lvl5pPr marL="2286000" marR="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</a:defRPr>
            </a:lvl5pPr>
            <a:lvl6pPr marL="2743200" marR="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</a:defRPr>
            </a:lvl6pPr>
            <a:lvl7pPr marL="3200400" marR="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</a:defRPr>
            </a:lvl7pPr>
            <a:lvl8pPr marL="3657600" marR="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</a:defRPr>
            </a:lvl8pPr>
            <a:lvl9pPr marL="4114800" marR="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10;p16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22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11;p16"/>
          <p:cNvSpPr txBox="1">
            <a:spLocks noGrp="1"/>
          </p:cNvSpPr>
          <p:nvPr>
            <p:ph type="dt" idx="10"/>
          </p:nvPr>
        </p:nvSpPr>
        <p:spPr bwMode="auto">
          <a:xfrm>
            <a:off x="612140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2;p16"/>
          <p:cNvSpPr txBox="1">
            <a:spLocks noGrp="1"/>
          </p:cNvSpPr>
          <p:nvPr>
            <p:ph type="sldNum" idx="12"/>
          </p:nvPr>
        </p:nvSpPr>
        <p:spPr bwMode="auto">
          <a:xfrm>
            <a:off x="8814816" y="6366129"/>
            <a:ext cx="2815844" cy="34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lvira.zinatullina@ubirator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.pn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8;p1"/>
          <p:cNvSpPr/>
          <p:nvPr/>
        </p:nvSpPr>
        <p:spPr bwMode="auto">
          <a:xfrm>
            <a:off x="0" y="2905"/>
            <a:ext cx="12239625" cy="6837680"/>
          </a:xfrm>
          <a:custGeom>
            <a:avLst/>
            <a:gdLst/>
            <a:ahLst/>
            <a:cxnLst/>
            <a:rect l="l" t="t" r="r" b="b"/>
            <a:pathLst>
              <a:path w="12239625" h="6837680" extrusionOk="0">
                <a:moveTo>
                  <a:pt x="0" y="6837094"/>
                </a:moveTo>
                <a:lnTo>
                  <a:pt x="0" y="0"/>
                </a:lnTo>
                <a:lnTo>
                  <a:pt x="12239614" y="0"/>
                </a:lnTo>
                <a:lnTo>
                  <a:pt x="12239614" y="6837094"/>
                </a:lnTo>
                <a:lnTo>
                  <a:pt x="0" y="683709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49;p1"/>
          <p:cNvSpPr/>
          <p:nvPr/>
        </p:nvSpPr>
        <p:spPr bwMode="auto">
          <a:xfrm>
            <a:off x="0" y="2905"/>
            <a:ext cx="12239625" cy="6837680"/>
          </a:xfrm>
          <a:custGeom>
            <a:avLst/>
            <a:gdLst/>
            <a:ahLst/>
            <a:cxnLst/>
            <a:rect l="l" t="t" r="r" b="b"/>
            <a:pathLst>
              <a:path w="12239625" h="6837680" extrusionOk="0">
                <a:moveTo>
                  <a:pt x="0" y="6837094"/>
                </a:moveTo>
                <a:lnTo>
                  <a:pt x="0" y="0"/>
                </a:lnTo>
                <a:lnTo>
                  <a:pt x="12239614" y="0"/>
                </a:lnTo>
                <a:lnTo>
                  <a:pt x="12239614" y="6837094"/>
                </a:lnTo>
                <a:lnTo>
                  <a:pt x="0" y="6837094"/>
                </a:lnTo>
              </a:path>
            </a:pathLst>
          </a:custGeom>
          <a:noFill/>
          <a:ln w="9525" cap="flat" cmpd="sng">
            <a:solidFill>
              <a:srgbClr val="2B2A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51;p1"/>
          <p:cNvSpPr/>
          <p:nvPr/>
        </p:nvSpPr>
        <p:spPr bwMode="auto">
          <a:xfrm>
            <a:off x="1079704" y="2634148"/>
            <a:ext cx="3480387" cy="3382088"/>
          </a:xfrm>
          <a:prstGeom prst="rect">
            <a:avLst/>
          </a:prstGeom>
          <a:blipFill>
            <a:blip r:embed="rId2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52;p1"/>
          <p:cNvSpPr txBox="1"/>
          <p:nvPr/>
        </p:nvSpPr>
        <p:spPr bwMode="auto">
          <a:xfrm>
            <a:off x="5834710" y="995565"/>
            <a:ext cx="5831306" cy="388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225" rIns="0" bIns="0" anchor="t" anchorCtr="0">
            <a:spAutoFit/>
          </a:bodyPr>
          <a:lstStyle/>
          <a:p>
            <a:pPr marL="12700" marR="5080" lvl="0" indent="952500" algn="l">
              <a:lnSpc>
                <a:spcPct val="12313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5100" b="1" i="0" u="none" strike="noStrike" cap="none" dirty="0" smtClean="0">
                <a:solidFill>
                  <a:srgbClr val="2B2B2B"/>
                </a:solidFill>
                <a:latin typeface="Arial"/>
                <a:ea typeface="Arial"/>
                <a:cs typeface="Arial"/>
              </a:rPr>
              <a:t>С чего начать и как внедрить раздельный сбор отходов</a:t>
            </a:r>
            <a:endParaRPr sz="5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Google Shape;53;p1"/>
          <p:cNvSpPr/>
          <p:nvPr/>
        </p:nvSpPr>
        <p:spPr bwMode="auto">
          <a:xfrm>
            <a:off x="9666587" y="4713851"/>
            <a:ext cx="651510" cy="1302385"/>
          </a:xfrm>
          <a:custGeom>
            <a:avLst/>
            <a:gdLst/>
            <a:ahLst/>
            <a:cxnLst/>
            <a:rect l="l" t="t" r="r" b="b"/>
            <a:pathLst>
              <a:path w="651509" h="1302385" extrusionOk="0">
                <a:moveTo>
                  <a:pt x="0" y="0"/>
                </a:moveTo>
                <a:lnTo>
                  <a:pt x="0" y="1301960"/>
                </a:lnTo>
                <a:lnTo>
                  <a:pt x="48606" y="1300176"/>
                </a:lnTo>
                <a:lnTo>
                  <a:pt x="96239" y="1294906"/>
                </a:lnTo>
                <a:lnTo>
                  <a:pt x="142772" y="1286276"/>
                </a:lnTo>
                <a:lnTo>
                  <a:pt x="188080" y="1274413"/>
                </a:lnTo>
                <a:lnTo>
                  <a:pt x="232037" y="1259440"/>
                </a:lnTo>
                <a:lnTo>
                  <a:pt x="274517" y="1241485"/>
                </a:lnTo>
                <a:lnTo>
                  <a:pt x="315396" y="1220672"/>
                </a:lnTo>
                <a:lnTo>
                  <a:pt x="354547" y="1197128"/>
                </a:lnTo>
                <a:lnTo>
                  <a:pt x="391845" y="1170977"/>
                </a:lnTo>
                <a:lnTo>
                  <a:pt x="427165" y="1142345"/>
                </a:lnTo>
                <a:lnTo>
                  <a:pt x="460381" y="1111358"/>
                </a:lnTo>
                <a:lnTo>
                  <a:pt x="491367" y="1078142"/>
                </a:lnTo>
                <a:lnTo>
                  <a:pt x="519998" y="1042822"/>
                </a:lnTo>
                <a:lnTo>
                  <a:pt x="546148" y="1005524"/>
                </a:lnTo>
                <a:lnTo>
                  <a:pt x="569692" y="966372"/>
                </a:lnTo>
                <a:lnTo>
                  <a:pt x="590504" y="925494"/>
                </a:lnTo>
                <a:lnTo>
                  <a:pt x="608458" y="883014"/>
                </a:lnTo>
                <a:lnTo>
                  <a:pt x="623430" y="839057"/>
                </a:lnTo>
                <a:lnTo>
                  <a:pt x="635293" y="793751"/>
                </a:lnTo>
                <a:lnTo>
                  <a:pt x="643922" y="747219"/>
                </a:lnTo>
                <a:lnTo>
                  <a:pt x="649192" y="699588"/>
                </a:lnTo>
                <a:lnTo>
                  <a:pt x="650976" y="650984"/>
                </a:lnTo>
                <a:lnTo>
                  <a:pt x="649192" y="602473"/>
                </a:lnTo>
                <a:lnTo>
                  <a:pt x="643922" y="554918"/>
                </a:lnTo>
                <a:lnTo>
                  <a:pt x="635293" y="508447"/>
                </a:lnTo>
                <a:lnTo>
                  <a:pt x="623430" y="463185"/>
                </a:lnTo>
                <a:lnTo>
                  <a:pt x="608458" y="419261"/>
                </a:lnTo>
                <a:lnTo>
                  <a:pt x="590504" y="376799"/>
                </a:lnTo>
                <a:lnTo>
                  <a:pt x="569692" y="335929"/>
                </a:lnTo>
                <a:lnTo>
                  <a:pt x="546148" y="296775"/>
                </a:lnTo>
                <a:lnTo>
                  <a:pt x="519998" y="259466"/>
                </a:lnTo>
                <a:lnTo>
                  <a:pt x="491367" y="224129"/>
                </a:lnTo>
                <a:lnTo>
                  <a:pt x="460381" y="190889"/>
                </a:lnTo>
                <a:lnTo>
                  <a:pt x="427165" y="159874"/>
                </a:lnTo>
                <a:lnTo>
                  <a:pt x="391845" y="131210"/>
                </a:lnTo>
                <a:lnTo>
                  <a:pt x="354547" y="105025"/>
                </a:lnTo>
                <a:lnTo>
                  <a:pt x="315396" y="81446"/>
                </a:lnTo>
                <a:lnTo>
                  <a:pt x="274517" y="60599"/>
                </a:lnTo>
                <a:lnTo>
                  <a:pt x="232037" y="42611"/>
                </a:lnTo>
                <a:lnTo>
                  <a:pt x="188080" y="27609"/>
                </a:lnTo>
                <a:lnTo>
                  <a:pt x="142772" y="15720"/>
                </a:lnTo>
                <a:lnTo>
                  <a:pt x="96239" y="7071"/>
                </a:lnTo>
                <a:lnTo>
                  <a:pt x="48606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FACF3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oogle Shape;54;p1"/>
          <p:cNvSpPr/>
          <p:nvPr/>
        </p:nvSpPr>
        <p:spPr bwMode="auto">
          <a:xfrm>
            <a:off x="10313496" y="4713851"/>
            <a:ext cx="651510" cy="1302385"/>
          </a:xfrm>
          <a:custGeom>
            <a:avLst/>
            <a:gdLst/>
            <a:ahLst/>
            <a:cxnLst/>
            <a:rect l="l" t="t" r="r" b="b"/>
            <a:pathLst>
              <a:path w="651509" h="1302385" extrusionOk="0">
                <a:moveTo>
                  <a:pt x="0" y="0"/>
                </a:moveTo>
                <a:lnTo>
                  <a:pt x="0" y="1301960"/>
                </a:lnTo>
                <a:lnTo>
                  <a:pt x="48607" y="1300176"/>
                </a:lnTo>
                <a:lnTo>
                  <a:pt x="96241" y="1294906"/>
                </a:lnTo>
                <a:lnTo>
                  <a:pt x="142775" y="1286276"/>
                </a:lnTo>
                <a:lnTo>
                  <a:pt x="188083" y="1274413"/>
                </a:lnTo>
                <a:lnTo>
                  <a:pt x="232041" y="1259440"/>
                </a:lnTo>
                <a:lnTo>
                  <a:pt x="274522" y="1241485"/>
                </a:lnTo>
                <a:lnTo>
                  <a:pt x="315401" y="1220672"/>
                </a:lnTo>
                <a:lnTo>
                  <a:pt x="354553" y="1197128"/>
                </a:lnTo>
                <a:lnTo>
                  <a:pt x="391851" y="1170977"/>
                </a:lnTo>
                <a:lnTo>
                  <a:pt x="427172" y="1142345"/>
                </a:lnTo>
                <a:lnTo>
                  <a:pt x="460388" y="1111358"/>
                </a:lnTo>
                <a:lnTo>
                  <a:pt x="491374" y="1078142"/>
                </a:lnTo>
                <a:lnTo>
                  <a:pt x="520005" y="1042822"/>
                </a:lnTo>
                <a:lnTo>
                  <a:pt x="546155" y="1005524"/>
                </a:lnTo>
                <a:lnTo>
                  <a:pt x="569699" y="966372"/>
                </a:lnTo>
                <a:lnTo>
                  <a:pt x="590511" y="925494"/>
                </a:lnTo>
                <a:lnTo>
                  <a:pt x="608466" y="883014"/>
                </a:lnTo>
                <a:lnTo>
                  <a:pt x="623437" y="839057"/>
                </a:lnTo>
                <a:lnTo>
                  <a:pt x="635301" y="793751"/>
                </a:lnTo>
                <a:lnTo>
                  <a:pt x="643930" y="747219"/>
                </a:lnTo>
                <a:lnTo>
                  <a:pt x="649199" y="699588"/>
                </a:lnTo>
                <a:lnTo>
                  <a:pt x="650984" y="650984"/>
                </a:lnTo>
                <a:lnTo>
                  <a:pt x="649199" y="602473"/>
                </a:lnTo>
                <a:lnTo>
                  <a:pt x="643930" y="554918"/>
                </a:lnTo>
                <a:lnTo>
                  <a:pt x="635301" y="508447"/>
                </a:lnTo>
                <a:lnTo>
                  <a:pt x="623437" y="463185"/>
                </a:lnTo>
                <a:lnTo>
                  <a:pt x="608466" y="419261"/>
                </a:lnTo>
                <a:lnTo>
                  <a:pt x="590511" y="376799"/>
                </a:lnTo>
                <a:lnTo>
                  <a:pt x="569699" y="335929"/>
                </a:lnTo>
                <a:lnTo>
                  <a:pt x="546155" y="296775"/>
                </a:lnTo>
                <a:lnTo>
                  <a:pt x="520005" y="259466"/>
                </a:lnTo>
                <a:lnTo>
                  <a:pt x="491374" y="224129"/>
                </a:lnTo>
                <a:lnTo>
                  <a:pt x="460388" y="190889"/>
                </a:lnTo>
                <a:lnTo>
                  <a:pt x="427172" y="159874"/>
                </a:lnTo>
                <a:lnTo>
                  <a:pt x="391851" y="131210"/>
                </a:lnTo>
                <a:lnTo>
                  <a:pt x="354553" y="105025"/>
                </a:lnTo>
                <a:lnTo>
                  <a:pt x="315401" y="81446"/>
                </a:lnTo>
                <a:lnTo>
                  <a:pt x="274522" y="60599"/>
                </a:lnTo>
                <a:lnTo>
                  <a:pt x="232041" y="42611"/>
                </a:lnTo>
                <a:lnTo>
                  <a:pt x="188083" y="27609"/>
                </a:lnTo>
                <a:lnTo>
                  <a:pt x="142775" y="15720"/>
                </a:lnTo>
                <a:lnTo>
                  <a:pt x="96241" y="7071"/>
                </a:lnTo>
                <a:lnTo>
                  <a:pt x="48607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B5E6F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Google Shape;55;p1"/>
          <p:cNvSpPr/>
          <p:nvPr/>
        </p:nvSpPr>
        <p:spPr bwMode="auto">
          <a:xfrm>
            <a:off x="5895199" y="1105248"/>
            <a:ext cx="718184" cy="621664"/>
          </a:xfrm>
          <a:custGeom>
            <a:avLst/>
            <a:gdLst/>
            <a:ahLst/>
            <a:cxnLst/>
            <a:rect l="l" t="t" r="r" b="b"/>
            <a:pathLst>
              <a:path w="718184" h="621664" extrusionOk="0">
                <a:moveTo>
                  <a:pt x="538226" y="0"/>
                </a:moveTo>
                <a:lnTo>
                  <a:pt x="179408" y="0"/>
                </a:lnTo>
                <a:lnTo>
                  <a:pt x="0" y="310748"/>
                </a:lnTo>
                <a:lnTo>
                  <a:pt x="179408" y="621493"/>
                </a:lnTo>
                <a:lnTo>
                  <a:pt x="538226" y="621493"/>
                </a:lnTo>
                <a:lnTo>
                  <a:pt x="717634" y="310744"/>
                </a:lnTo>
                <a:lnTo>
                  <a:pt x="538226" y="0"/>
                </a:lnTo>
                <a:close/>
              </a:path>
            </a:pathLst>
          </a:custGeom>
          <a:solidFill>
            <a:srgbClr val="9F9F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Google Shape;56;p1"/>
          <p:cNvSpPr/>
          <p:nvPr/>
        </p:nvSpPr>
        <p:spPr bwMode="auto">
          <a:xfrm>
            <a:off x="8850594" y="4142730"/>
            <a:ext cx="2153920" cy="361315"/>
          </a:xfrm>
          <a:custGeom>
            <a:avLst/>
            <a:gdLst/>
            <a:ahLst/>
            <a:cxnLst/>
            <a:rect l="l" t="t" r="r" b="b"/>
            <a:pathLst>
              <a:path w="2153920" h="361314" extrusionOk="0">
                <a:moveTo>
                  <a:pt x="1973505" y="0"/>
                </a:moveTo>
                <a:lnTo>
                  <a:pt x="1920963" y="52542"/>
                </a:lnTo>
                <a:lnTo>
                  <a:pt x="2011644" y="143229"/>
                </a:lnTo>
                <a:lnTo>
                  <a:pt x="0" y="143229"/>
                </a:lnTo>
                <a:lnTo>
                  <a:pt x="0" y="217540"/>
                </a:lnTo>
                <a:lnTo>
                  <a:pt x="2011650" y="217540"/>
                </a:lnTo>
                <a:lnTo>
                  <a:pt x="1920963" y="308235"/>
                </a:lnTo>
                <a:lnTo>
                  <a:pt x="1973505" y="360777"/>
                </a:lnTo>
                <a:lnTo>
                  <a:pt x="2153880" y="180389"/>
                </a:lnTo>
                <a:lnTo>
                  <a:pt x="1973505" y="0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Google Shape;57;p1"/>
          <p:cNvSpPr/>
          <p:nvPr/>
        </p:nvSpPr>
        <p:spPr bwMode="auto">
          <a:xfrm>
            <a:off x="6959430" y="1965514"/>
            <a:ext cx="4058920" cy="0"/>
          </a:xfrm>
          <a:custGeom>
            <a:avLst/>
            <a:gdLst/>
            <a:ahLst/>
            <a:cxnLst/>
            <a:rect l="l" t="t" r="r" b="b"/>
            <a:pathLst>
              <a:path w="4058920" h="120000" extrusionOk="0">
                <a:moveTo>
                  <a:pt x="0" y="0"/>
                </a:moveTo>
                <a:lnTo>
                  <a:pt x="4058601" y="0"/>
                </a:lnTo>
              </a:path>
            </a:pathLst>
          </a:custGeom>
          <a:noFill/>
          <a:ln w="74275" cap="flat" cmpd="sng">
            <a:solidFill>
              <a:srgbClr val="2B2B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4" y="758354"/>
            <a:ext cx="3863295" cy="1562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2;p2"/>
          <p:cNvSpPr/>
          <p:nvPr/>
        </p:nvSpPr>
        <p:spPr bwMode="auto">
          <a:xfrm>
            <a:off x="11165743" y="2899"/>
            <a:ext cx="1087898" cy="6824433"/>
          </a:xfrm>
          <a:prstGeom prst="rect">
            <a:avLst/>
          </a:prstGeom>
          <a:blipFill>
            <a:blip r:embed="rId3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/>
            </a:pPr>
            <a:endParaRPr sz="1797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oogle Shape;230;p8"/>
          <p:cNvSpPr txBox="1">
            <a:spLocks/>
          </p:cNvSpPr>
          <p:nvPr/>
        </p:nvSpPr>
        <p:spPr bwMode="auto">
          <a:xfrm>
            <a:off x="1152848" y="447010"/>
            <a:ext cx="9480600" cy="59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89" b="1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2700" algn="l">
              <a:defRPr/>
            </a:pPr>
            <a:r>
              <a:rPr lang="ru-RU" sz="3800" dirty="0" smtClean="0"/>
              <a:t>Современные и креативные проекты</a:t>
            </a:r>
            <a:endParaRPr lang="ru-RU" sz="3800" dirty="0"/>
          </a:p>
        </p:txBody>
      </p:sp>
      <p:sp>
        <p:nvSpPr>
          <p:cNvPr id="12" name="Google Shape;240;p8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4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026" name="Picture 2" descr="https://park-razdolye.ru/img/gallery/2020/09/DSC_98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1" y="4023354"/>
            <a:ext cx="4202293" cy="24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dn.recyclemag.ru/content/2/2d4bb06a43e7ccd02348927f94e0fc8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629" y="1395204"/>
            <a:ext cx="5126414" cy="5126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2" y="1395204"/>
            <a:ext cx="4194312" cy="290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2;p2"/>
          <p:cNvSpPr/>
          <p:nvPr/>
        </p:nvSpPr>
        <p:spPr bwMode="auto">
          <a:xfrm>
            <a:off x="11165743" y="2899"/>
            <a:ext cx="1087898" cy="6824433"/>
          </a:xfrm>
          <a:prstGeom prst="rect">
            <a:avLst/>
          </a:prstGeom>
          <a:blipFill>
            <a:blip r:embed="rId3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/>
            </a:pPr>
            <a:endParaRPr sz="1797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oogle Shape;230;p8"/>
          <p:cNvSpPr txBox="1">
            <a:spLocks/>
          </p:cNvSpPr>
          <p:nvPr/>
        </p:nvSpPr>
        <p:spPr bwMode="auto">
          <a:xfrm>
            <a:off x="1152848" y="447010"/>
            <a:ext cx="9649072" cy="59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89" b="1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2700" algn="l">
              <a:defRPr/>
            </a:pPr>
            <a:r>
              <a:rPr lang="ru-RU" sz="3800" dirty="0" smtClean="0"/>
              <a:t>Что вы получаете участвуя в проектах:</a:t>
            </a:r>
            <a:endParaRPr lang="ru-RU" sz="3800" dirty="0"/>
          </a:p>
        </p:txBody>
      </p:sp>
      <p:sp>
        <p:nvSpPr>
          <p:cNvPr id="12" name="Google Shape;240;p8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4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Google Shape;208;p7"/>
          <p:cNvSpPr txBox="1"/>
          <p:nvPr/>
        </p:nvSpPr>
        <p:spPr bwMode="auto">
          <a:xfrm>
            <a:off x="820474" y="1910482"/>
            <a:ext cx="8397270" cy="377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457200" marR="508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ru-RU" sz="1800" b="0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Дополнительный материал для эколого-просветительской деятельности</a:t>
            </a:r>
          </a:p>
          <a:p>
            <a:pPr marL="457200" marR="508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ru-RU" sz="1800" dirty="0" smtClean="0">
                <a:solidFill>
                  <a:srgbClr val="2B2A29"/>
                </a:solidFill>
              </a:rPr>
              <a:t>Поводы для привлечения внимания местного населения и учащихся</a:t>
            </a:r>
          </a:p>
          <a:p>
            <a:pPr marL="457200" marR="508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ru-RU" sz="1800" b="0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Сертификаты, дипломы и благодарственные письма</a:t>
            </a:r>
          </a:p>
          <a:p>
            <a:pPr marL="457200" marR="508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ru-RU" sz="1800" dirty="0" smtClean="0">
                <a:solidFill>
                  <a:srgbClr val="2B2A29"/>
                </a:solidFill>
              </a:rPr>
              <a:t>Возможность создавать и реализовывать придуманные вами проекты с привлечение партнеров</a:t>
            </a:r>
            <a:endParaRPr lang="ru-RU" sz="1800" b="0" i="0" u="none" strike="noStrike" cap="none" dirty="0" smtClean="0">
              <a:solidFill>
                <a:srgbClr val="2B2A29"/>
              </a:solidFill>
              <a:latin typeface="Arial"/>
              <a:ea typeface="Arial"/>
              <a:cs typeface="Arial"/>
            </a:endParaRPr>
          </a:p>
          <a:p>
            <a:pPr marL="457200" marR="508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ru-RU" sz="1800" dirty="0" smtClean="0">
                <a:solidFill>
                  <a:srgbClr val="2B2A29"/>
                </a:solidFill>
              </a:rPr>
              <a:t>Поддержку всероссийского проекта в решении вопроса обращения с отходами</a:t>
            </a:r>
          </a:p>
          <a:p>
            <a:pPr marL="457200" marR="508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ru-RU" sz="1800" dirty="0" smtClean="0">
                <a:solidFill>
                  <a:srgbClr val="2B2A29"/>
                </a:solidFill>
                <a:latin typeface="+mn-lt"/>
                <a:cs typeface="Calibri"/>
              </a:rPr>
              <a:t>Возможность вносить реальный вклад в устойчивое развитие в виде спасенных от вырубки деревьев, объемов переработанного вторсырья и помощи подопечным благотворительных фондов.</a:t>
            </a:r>
            <a:endParaRPr lang="ru-RU" sz="1800" dirty="0">
              <a:solidFill>
                <a:schemeClr val="dk1"/>
              </a:solidFill>
              <a:latin typeface="+mn-lt"/>
              <a:cs typeface="Calibri"/>
            </a:endParaRPr>
          </a:p>
          <a:p>
            <a:pPr marL="457200" marR="508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endParaRPr lang="en-US" sz="1800" b="0" i="0" u="none" strike="noStrike" cap="none" dirty="0" smtClean="0">
              <a:solidFill>
                <a:srgbClr val="2B2A29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1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415;p15"/>
          <p:cNvSpPr/>
          <p:nvPr/>
        </p:nvSpPr>
        <p:spPr bwMode="auto">
          <a:xfrm>
            <a:off x="542780" y="466335"/>
            <a:ext cx="488904" cy="488905"/>
          </a:xfrm>
          <a:prstGeom prst="rect">
            <a:avLst/>
          </a:prstGeom>
          <a:blipFill>
            <a:blip r:embed="rId2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416;p15"/>
          <p:cNvSpPr txBox="1">
            <a:spLocks noGrp="1"/>
          </p:cNvSpPr>
          <p:nvPr>
            <p:ph type="title"/>
          </p:nvPr>
        </p:nvSpPr>
        <p:spPr bwMode="auto">
          <a:xfrm>
            <a:off x="1281964" y="345795"/>
            <a:ext cx="277685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500"/>
              <a:t>Контакты</a:t>
            </a:r>
            <a:endParaRPr sz="4500"/>
          </a:p>
        </p:txBody>
      </p:sp>
      <p:sp>
        <p:nvSpPr>
          <p:cNvPr id="6" name="Google Shape;417;p15"/>
          <p:cNvSpPr/>
          <p:nvPr/>
        </p:nvSpPr>
        <p:spPr bwMode="auto">
          <a:xfrm>
            <a:off x="792449" y="5022850"/>
            <a:ext cx="511809" cy="219710"/>
          </a:xfrm>
          <a:custGeom>
            <a:avLst/>
            <a:gdLst/>
            <a:ahLst/>
            <a:cxnLst/>
            <a:rect l="l" t="t" r="r" b="b"/>
            <a:pathLst>
              <a:path w="511809" h="219710" extrusionOk="0">
                <a:moveTo>
                  <a:pt x="511289" y="219336"/>
                </a:moveTo>
                <a:lnTo>
                  <a:pt x="0" y="219336"/>
                </a:lnTo>
                <a:lnTo>
                  <a:pt x="0" y="0"/>
                </a:lnTo>
              </a:path>
            </a:pathLst>
          </a:custGeom>
          <a:noFill/>
          <a:ln w="22850" cap="flat" cmpd="sng">
            <a:solidFill>
              <a:srgbClr val="2B2B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418;p15"/>
          <p:cNvSpPr/>
          <p:nvPr/>
        </p:nvSpPr>
        <p:spPr bwMode="auto">
          <a:xfrm>
            <a:off x="1173376" y="5111816"/>
            <a:ext cx="130810" cy="260985"/>
          </a:xfrm>
          <a:custGeom>
            <a:avLst/>
            <a:gdLst/>
            <a:ahLst/>
            <a:cxnLst/>
            <a:rect l="l" t="t" r="r" b="b"/>
            <a:pathLst>
              <a:path w="130809" h="260985" extrusionOk="0">
                <a:moveTo>
                  <a:pt x="0" y="0"/>
                </a:moveTo>
                <a:lnTo>
                  <a:pt x="130374" y="130378"/>
                </a:lnTo>
                <a:lnTo>
                  <a:pt x="0" y="260727"/>
                </a:lnTo>
              </a:path>
            </a:pathLst>
          </a:custGeom>
          <a:noFill/>
          <a:ln w="22850" cap="flat" cmpd="sng">
            <a:solidFill>
              <a:srgbClr val="2B2B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419;p15"/>
          <p:cNvSpPr/>
          <p:nvPr/>
        </p:nvSpPr>
        <p:spPr bwMode="auto">
          <a:xfrm>
            <a:off x="9067233" y="422085"/>
            <a:ext cx="1051560" cy="1051560"/>
          </a:xfrm>
          <a:custGeom>
            <a:avLst/>
            <a:gdLst/>
            <a:ahLst/>
            <a:cxnLst/>
            <a:rect l="l" t="t" r="r" b="b"/>
            <a:pathLst>
              <a:path w="1051559" h="1051560" extrusionOk="0">
                <a:moveTo>
                  <a:pt x="525779" y="0"/>
                </a:moveTo>
                <a:lnTo>
                  <a:pt x="0" y="0"/>
                </a:lnTo>
                <a:lnTo>
                  <a:pt x="0" y="1051563"/>
                </a:lnTo>
                <a:lnTo>
                  <a:pt x="525779" y="1051563"/>
                </a:lnTo>
                <a:lnTo>
                  <a:pt x="573617" y="1049411"/>
                </a:lnTo>
                <a:lnTo>
                  <a:pt x="620250" y="1043081"/>
                </a:lnTo>
                <a:lnTo>
                  <a:pt x="665492" y="1032757"/>
                </a:lnTo>
                <a:lnTo>
                  <a:pt x="709158" y="1018628"/>
                </a:lnTo>
                <a:lnTo>
                  <a:pt x="751062" y="1000880"/>
                </a:lnTo>
                <a:lnTo>
                  <a:pt x="791021" y="979700"/>
                </a:lnTo>
                <a:lnTo>
                  <a:pt x="828848" y="955274"/>
                </a:lnTo>
                <a:lnTo>
                  <a:pt x="864357" y="927789"/>
                </a:lnTo>
                <a:lnTo>
                  <a:pt x="897364" y="897432"/>
                </a:lnTo>
                <a:lnTo>
                  <a:pt x="927684" y="864389"/>
                </a:lnTo>
                <a:lnTo>
                  <a:pt x="955130" y="828848"/>
                </a:lnTo>
                <a:lnTo>
                  <a:pt x="979519" y="790995"/>
                </a:lnTo>
                <a:lnTo>
                  <a:pt x="1000663" y="751016"/>
                </a:lnTo>
                <a:lnTo>
                  <a:pt x="1018379" y="709099"/>
                </a:lnTo>
                <a:lnTo>
                  <a:pt x="1032480" y="665430"/>
                </a:lnTo>
                <a:lnTo>
                  <a:pt x="1042782" y="620196"/>
                </a:lnTo>
                <a:lnTo>
                  <a:pt x="1049099" y="573584"/>
                </a:lnTo>
                <a:lnTo>
                  <a:pt x="1051246" y="525779"/>
                </a:lnTo>
                <a:lnTo>
                  <a:pt x="1049099" y="477899"/>
                </a:lnTo>
                <a:lnTo>
                  <a:pt x="1042782" y="431227"/>
                </a:lnTo>
                <a:lnTo>
                  <a:pt x="1032480" y="385950"/>
                </a:lnTo>
                <a:lnTo>
                  <a:pt x="1018379" y="342253"/>
                </a:lnTo>
                <a:lnTo>
                  <a:pt x="1000663" y="300320"/>
                </a:lnTo>
                <a:lnTo>
                  <a:pt x="979519" y="260337"/>
                </a:lnTo>
                <a:lnTo>
                  <a:pt x="955130" y="222488"/>
                </a:lnTo>
                <a:lnTo>
                  <a:pt x="927684" y="186960"/>
                </a:lnTo>
                <a:lnTo>
                  <a:pt x="897364" y="153936"/>
                </a:lnTo>
                <a:lnTo>
                  <a:pt x="864357" y="123603"/>
                </a:lnTo>
                <a:lnTo>
                  <a:pt x="828848" y="96145"/>
                </a:lnTo>
                <a:lnTo>
                  <a:pt x="791021" y="71748"/>
                </a:lnTo>
                <a:lnTo>
                  <a:pt x="751062" y="50596"/>
                </a:lnTo>
                <a:lnTo>
                  <a:pt x="709158" y="32875"/>
                </a:lnTo>
                <a:lnTo>
                  <a:pt x="665492" y="18770"/>
                </a:lnTo>
                <a:lnTo>
                  <a:pt x="620250" y="8465"/>
                </a:lnTo>
                <a:lnTo>
                  <a:pt x="573617" y="2147"/>
                </a:lnTo>
                <a:lnTo>
                  <a:pt x="525779" y="0"/>
                </a:lnTo>
                <a:close/>
              </a:path>
            </a:pathLst>
          </a:custGeom>
          <a:solidFill>
            <a:srgbClr val="9F9FF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Google Shape;420;p15"/>
          <p:cNvSpPr/>
          <p:nvPr/>
        </p:nvSpPr>
        <p:spPr bwMode="auto">
          <a:xfrm>
            <a:off x="10124136" y="422219"/>
            <a:ext cx="525780" cy="1051560"/>
          </a:xfrm>
          <a:custGeom>
            <a:avLst/>
            <a:gdLst/>
            <a:ahLst/>
            <a:cxnLst/>
            <a:rect l="l" t="t" r="r" b="b"/>
            <a:pathLst>
              <a:path w="525779" h="1051560" extrusionOk="0">
                <a:moveTo>
                  <a:pt x="0" y="0"/>
                </a:moveTo>
                <a:lnTo>
                  <a:pt x="0" y="1051412"/>
                </a:lnTo>
                <a:lnTo>
                  <a:pt x="47871" y="1049259"/>
                </a:lnTo>
                <a:lnTo>
                  <a:pt x="94534" y="1042925"/>
                </a:lnTo>
                <a:lnTo>
                  <a:pt x="139802" y="1032597"/>
                </a:lnTo>
                <a:lnTo>
                  <a:pt x="183492" y="1018463"/>
                </a:lnTo>
                <a:lnTo>
                  <a:pt x="225417" y="1000708"/>
                </a:lnTo>
                <a:lnTo>
                  <a:pt x="265393" y="979522"/>
                </a:lnTo>
                <a:lnTo>
                  <a:pt x="303234" y="955090"/>
                </a:lnTo>
                <a:lnTo>
                  <a:pt x="338756" y="927600"/>
                </a:lnTo>
                <a:lnTo>
                  <a:pt x="371773" y="897240"/>
                </a:lnTo>
                <a:lnTo>
                  <a:pt x="402101" y="864195"/>
                </a:lnTo>
                <a:lnTo>
                  <a:pt x="429554" y="828655"/>
                </a:lnTo>
                <a:lnTo>
                  <a:pt x="453946" y="790805"/>
                </a:lnTo>
                <a:lnTo>
                  <a:pt x="475094" y="750833"/>
                </a:lnTo>
                <a:lnTo>
                  <a:pt x="492812" y="708926"/>
                </a:lnTo>
                <a:lnTo>
                  <a:pt x="506915" y="665271"/>
                </a:lnTo>
                <a:lnTo>
                  <a:pt x="517218" y="620056"/>
                </a:lnTo>
                <a:lnTo>
                  <a:pt x="523535" y="573468"/>
                </a:lnTo>
                <a:lnTo>
                  <a:pt x="525682" y="525693"/>
                </a:lnTo>
                <a:lnTo>
                  <a:pt x="523535" y="477821"/>
                </a:lnTo>
                <a:lnTo>
                  <a:pt x="517218" y="431157"/>
                </a:lnTo>
                <a:lnTo>
                  <a:pt x="506915" y="385888"/>
                </a:lnTo>
                <a:lnTo>
                  <a:pt x="492812" y="342198"/>
                </a:lnTo>
                <a:lnTo>
                  <a:pt x="475094" y="300272"/>
                </a:lnTo>
                <a:lnTo>
                  <a:pt x="453946" y="260295"/>
                </a:lnTo>
                <a:lnTo>
                  <a:pt x="429554" y="222453"/>
                </a:lnTo>
                <a:lnTo>
                  <a:pt x="402101" y="186930"/>
                </a:lnTo>
                <a:lnTo>
                  <a:pt x="371773" y="153912"/>
                </a:lnTo>
                <a:lnTo>
                  <a:pt x="338756" y="123584"/>
                </a:lnTo>
                <a:lnTo>
                  <a:pt x="303234" y="96130"/>
                </a:lnTo>
                <a:lnTo>
                  <a:pt x="265393" y="71737"/>
                </a:lnTo>
                <a:lnTo>
                  <a:pt x="225417" y="50588"/>
                </a:lnTo>
                <a:lnTo>
                  <a:pt x="183492" y="32870"/>
                </a:lnTo>
                <a:lnTo>
                  <a:pt x="139802" y="18767"/>
                </a:lnTo>
                <a:lnTo>
                  <a:pt x="94534" y="8464"/>
                </a:lnTo>
                <a:lnTo>
                  <a:pt x="47871" y="2146"/>
                </a:lnTo>
                <a:lnTo>
                  <a:pt x="0" y="0"/>
                </a:lnTo>
                <a:close/>
              </a:path>
            </a:pathLst>
          </a:custGeom>
          <a:solidFill>
            <a:srgbClr val="00605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oogle Shape;421;p15"/>
          <p:cNvSpPr/>
          <p:nvPr/>
        </p:nvSpPr>
        <p:spPr bwMode="auto">
          <a:xfrm>
            <a:off x="10678355" y="442789"/>
            <a:ext cx="1143000" cy="989965"/>
          </a:xfrm>
          <a:custGeom>
            <a:avLst/>
            <a:gdLst/>
            <a:ahLst/>
            <a:cxnLst/>
            <a:rect l="l" t="t" r="r" b="b"/>
            <a:pathLst>
              <a:path w="1143000" h="989965" extrusionOk="0">
                <a:moveTo>
                  <a:pt x="857063" y="0"/>
                </a:moveTo>
                <a:lnTo>
                  <a:pt x="285681" y="0"/>
                </a:lnTo>
                <a:lnTo>
                  <a:pt x="0" y="494819"/>
                </a:lnTo>
                <a:lnTo>
                  <a:pt x="285681" y="989651"/>
                </a:lnTo>
                <a:lnTo>
                  <a:pt x="857063" y="989651"/>
                </a:lnTo>
                <a:lnTo>
                  <a:pt x="1142734" y="494819"/>
                </a:lnTo>
                <a:lnTo>
                  <a:pt x="857063" y="0"/>
                </a:lnTo>
                <a:close/>
              </a:path>
            </a:pathLst>
          </a:custGeom>
          <a:solidFill>
            <a:srgbClr val="B5E6F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Google Shape;422;p15"/>
          <p:cNvSpPr/>
          <p:nvPr/>
        </p:nvSpPr>
        <p:spPr bwMode="auto">
          <a:xfrm>
            <a:off x="6944893" y="839250"/>
            <a:ext cx="1972310" cy="599440"/>
          </a:xfrm>
          <a:custGeom>
            <a:avLst/>
            <a:gdLst/>
            <a:ahLst/>
            <a:cxnLst/>
            <a:rect l="l" t="t" r="r" b="b"/>
            <a:pathLst>
              <a:path w="1972309" h="599440" extrusionOk="0">
                <a:moveTo>
                  <a:pt x="0" y="599439"/>
                </a:moveTo>
                <a:lnTo>
                  <a:pt x="1972191" y="599439"/>
                </a:lnTo>
                <a:lnTo>
                  <a:pt x="1972191" y="0"/>
                </a:lnTo>
                <a:lnTo>
                  <a:pt x="0" y="0"/>
                </a:lnTo>
                <a:lnTo>
                  <a:pt x="0" y="599439"/>
                </a:lnTo>
                <a:close/>
              </a:path>
            </a:pathLst>
          </a:custGeom>
          <a:solidFill>
            <a:srgbClr val="FFCC0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Google Shape;423;p15"/>
          <p:cNvSpPr/>
          <p:nvPr/>
        </p:nvSpPr>
        <p:spPr bwMode="auto">
          <a:xfrm>
            <a:off x="7547026" y="443010"/>
            <a:ext cx="1370330" cy="396240"/>
          </a:xfrm>
          <a:custGeom>
            <a:avLst/>
            <a:gdLst/>
            <a:ahLst/>
            <a:cxnLst/>
            <a:rect l="l" t="t" r="r" b="b"/>
            <a:pathLst>
              <a:path w="1370329" h="396240" extrusionOk="0">
                <a:moveTo>
                  <a:pt x="0" y="396240"/>
                </a:moveTo>
                <a:lnTo>
                  <a:pt x="1370059" y="396240"/>
                </a:lnTo>
                <a:lnTo>
                  <a:pt x="1370059" y="0"/>
                </a:lnTo>
                <a:lnTo>
                  <a:pt x="0" y="0"/>
                </a:lnTo>
                <a:lnTo>
                  <a:pt x="0" y="396240"/>
                </a:lnTo>
                <a:close/>
              </a:path>
            </a:pathLst>
          </a:custGeom>
          <a:solidFill>
            <a:srgbClr val="FFCC0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Google Shape;424;p15"/>
          <p:cNvSpPr txBox="1"/>
          <p:nvPr/>
        </p:nvSpPr>
        <p:spPr bwMode="auto">
          <a:xfrm>
            <a:off x="787232" y="5578228"/>
            <a:ext cx="4392488" cy="604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l">
              <a:lnSpc>
                <a:spcPct val="11086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450" dirty="0" err="1">
                <a:solidFill>
                  <a:srgbClr val="2B2A29"/>
                </a:solidFill>
              </a:rPr>
              <a:t>u</a:t>
            </a:r>
            <a:r>
              <a:rPr lang="en-US" sz="3450" b="0" i="0" u="none" strike="noStrike" cap="none" dirty="0" err="1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school</a:t>
            </a:r>
            <a:r>
              <a:rPr lang="en-US" sz="3450" b="0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. ubirator.com</a:t>
            </a:r>
            <a:endParaRPr sz="34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" name="Google Shape;426;p15"/>
          <p:cNvSpPr txBox="1">
            <a:spLocks noGrp="1"/>
          </p:cNvSpPr>
          <p:nvPr>
            <p:ph type="body" idx="2"/>
          </p:nvPr>
        </p:nvSpPr>
        <p:spPr bwMode="auto">
          <a:xfrm>
            <a:off x="1173376" y="2064237"/>
            <a:ext cx="4946589" cy="3059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450" rIns="0" bIns="0" anchor="t" anchorCtr="0">
            <a:spAutoFit/>
          </a:bodyPr>
          <a:lstStyle/>
          <a:p>
            <a:pPr marL="13334" marR="1682750" lvl="0" indent="0" algn="l">
              <a:lnSpc>
                <a:spcPct val="106857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latin typeface="Arial"/>
                <a:ea typeface="Arial"/>
                <a:cs typeface="Arial"/>
              </a:rPr>
              <a:t>Эльвира  </a:t>
            </a:r>
            <a:r>
              <a:rPr lang="en-US" dirty="0" err="1">
                <a:latin typeface="Arial"/>
                <a:ea typeface="Arial"/>
                <a:cs typeface="Arial"/>
              </a:rPr>
              <a:t>Зинатуллина</a:t>
            </a:r>
            <a:endParaRPr dirty="0"/>
          </a:p>
          <a:p>
            <a:pPr marL="17780" marR="2030095" lvl="0" indent="-5715" algn="l">
              <a:lnSpc>
                <a:spcPct val="126000"/>
              </a:lnSpc>
              <a:spcBef>
                <a:spcPts val="1070"/>
              </a:spcBef>
              <a:spcAft>
                <a:spcPts val="0"/>
              </a:spcAft>
              <a:buNone/>
              <a:defRPr/>
            </a:pPr>
            <a:r>
              <a:rPr lang="ru-RU" sz="1750" dirty="0" smtClean="0">
                <a:latin typeface="Arial"/>
                <a:ea typeface="Arial"/>
                <a:cs typeface="Arial"/>
              </a:rPr>
              <a:t>Директор АНО ЦРЭП «</a:t>
            </a:r>
            <a:r>
              <a:rPr lang="ru-RU" sz="1750" dirty="0" err="1" smtClean="0">
                <a:latin typeface="Arial"/>
                <a:ea typeface="Arial"/>
                <a:cs typeface="Arial"/>
              </a:rPr>
              <a:t>Убиратор</a:t>
            </a:r>
            <a:r>
              <a:rPr lang="ru-RU" sz="1750" dirty="0" smtClean="0">
                <a:latin typeface="Arial"/>
                <a:ea typeface="Arial"/>
                <a:cs typeface="Arial"/>
              </a:rPr>
              <a:t> Просвещение» </a:t>
            </a:r>
            <a:r>
              <a:rPr lang="en-US" sz="1750" dirty="0" err="1" smtClean="0">
                <a:latin typeface="Arial"/>
                <a:ea typeface="Arial"/>
                <a:cs typeface="Arial"/>
              </a:rPr>
              <a:t>тел</a:t>
            </a:r>
            <a:r>
              <a:rPr lang="en-US" sz="1750" dirty="0">
                <a:latin typeface="Arial"/>
                <a:ea typeface="Arial"/>
                <a:cs typeface="Arial"/>
              </a:rPr>
              <a:t>. :	+7 915 171 01 27</a:t>
            </a:r>
            <a:endParaRPr dirty="0"/>
          </a:p>
          <a:p>
            <a:pPr marL="13334" lvl="0" indent="0" algn="l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  <a:defRPr/>
            </a:pPr>
            <a:r>
              <a:rPr lang="en-US" sz="1750" dirty="0" err="1">
                <a:latin typeface="Arial"/>
                <a:ea typeface="Arial"/>
                <a:cs typeface="Arial"/>
              </a:rPr>
              <a:t>почта</a:t>
            </a:r>
            <a:r>
              <a:rPr lang="en-US" sz="1750" dirty="0">
                <a:latin typeface="Arial"/>
                <a:ea typeface="Arial"/>
                <a:cs typeface="Arial"/>
              </a:rPr>
              <a:t>:	</a:t>
            </a:r>
            <a:r>
              <a:rPr lang="en-US" sz="1750" u="sng" dirty="0">
                <a:latin typeface="Arial"/>
                <a:ea typeface="Arial"/>
                <a:cs typeface="Arial"/>
              </a:rPr>
              <a:t>E</a:t>
            </a:r>
            <a:r>
              <a:rPr lang="en-US" sz="1750" u="sng" dirty="0">
                <a:solidFill>
                  <a:schemeClr val="hlink"/>
                </a:solidFill>
                <a:latin typeface="Arial"/>
                <a:ea typeface="Arial"/>
                <a:cs typeface="Arial"/>
                <a:hlinkClick r:id="rId3" tooltip="mailto:elvira.zinatullina@ubirator.com"/>
              </a:rPr>
              <a:t>lvira.Zinatullina@ubirator.com</a:t>
            </a:r>
            <a:endParaRPr sz="1750" dirty="0">
              <a:latin typeface="Arial"/>
              <a:ea typeface="Arial"/>
              <a:cs typeface="Arial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2200" dirty="0"/>
          </a:p>
        </p:txBody>
      </p:sp>
      <p:sp>
        <p:nvSpPr>
          <p:cNvPr id="16" name="Google Shape;427;p15"/>
          <p:cNvSpPr/>
          <p:nvPr/>
        </p:nvSpPr>
        <p:spPr bwMode="auto">
          <a:xfrm>
            <a:off x="792449" y="2116976"/>
            <a:ext cx="0" cy="1965960"/>
          </a:xfrm>
          <a:custGeom>
            <a:avLst/>
            <a:gdLst/>
            <a:ahLst/>
            <a:cxnLst/>
            <a:rect l="l" t="t" r="r" b="b"/>
            <a:pathLst>
              <a:path w="120000" h="1965960" extrusionOk="0">
                <a:moveTo>
                  <a:pt x="0" y="0"/>
                </a:moveTo>
                <a:lnTo>
                  <a:pt x="0" y="1965963"/>
                </a:lnTo>
              </a:path>
            </a:pathLst>
          </a:custGeom>
          <a:noFill/>
          <a:ln w="30475" cap="flat" cmpd="sng">
            <a:solidFill>
              <a:srgbClr val="2B2A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Google Shape;429;p15"/>
          <p:cNvSpPr/>
          <p:nvPr/>
        </p:nvSpPr>
        <p:spPr bwMode="auto">
          <a:xfrm>
            <a:off x="7931048" y="5568348"/>
            <a:ext cx="34320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Москва, Долгопрудненское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шоссе, дом 3, Физтехпарк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62;p2"/>
          <p:cNvSpPr/>
          <p:nvPr/>
        </p:nvSpPr>
        <p:spPr bwMode="auto">
          <a:xfrm>
            <a:off x="11149702" y="2905"/>
            <a:ext cx="1089916" cy="6837094"/>
          </a:xfrm>
          <a:prstGeom prst="rect">
            <a:avLst/>
          </a:prstGeom>
          <a:blipFill>
            <a:blip r:embed="rId2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63;p2"/>
          <p:cNvSpPr/>
          <p:nvPr/>
        </p:nvSpPr>
        <p:spPr bwMode="auto">
          <a:xfrm>
            <a:off x="657080" y="568029"/>
            <a:ext cx="488904" cy="488905"/>
          </a:xfrm>
          <a:prstGeom prst="rect">
            <a:avLst/>
          </a:prstGeom>
          <a:blipFill>
            <a:blip r:embed="rId3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Google Shape;64;p2"/>
          <p:cNvSpPr txBox="1"/>
          <p:nvPr/>
        </p:nvSpPr>
        <p:spPr bwMode="auto">
          <a:xfrm>
            <a:off x="2838624" y="3825000"/>
            <a:ext cx="24897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270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2B2A29"/>
                </a:solidFill>
              </a:rPr>
              <a:t>С</a:t>
            </a:r>
            <a:r>
              <a:rPr lang="en-US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обственная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IT- платформа</a:t>
            </a: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Google Shape;65;p2"/>
          <p:cNvSpPr txBox="1"/>
          <p:nvPr/>
        </p:nvSpPr>
        <p:spPr bwMode="auto">
          <a:xfrm>
            <a:off x="2838636" y="4783466"/>
            <a:ext cx="23178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>
              <a:lnSpc>
                <a:spcPct val="1068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2B2A29"/>
                </a:solidFill>
              </a:rPr>
              <a:t>У</a:t>
            </a:r>
            <a:r>
              <a:rPr lang="en-US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мные контейнеры Ubox</a:t>
            </a: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Google Shape;66;p2"/>
          <p:cNvSpPr txBox="1"/>
          <p:nvPr/>
        </p:nvSpPr>
        <p:spPr bwMode="auto">
          <a:xfrm>
            <a:off x="2838636" y="5572548"/>
            <a:ext cx="2373900" cy="458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>
              <a:lnSpc>
                <a:spcPct val="1068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2B2A29"/>
                </a:solidFill>
              </a:rPr>
              <a:t>С</a:t>
            </a:r>
            <a:r>
              <a:rPr lang="en-US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истема мгновенных выплат Upay</a:t>
            </a: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Google Shape;67;p2"/>
          <p:cNvSpPr txBox="1"/>
          <p:nvPr/>
        </p:nvSpPr>
        <p:spPr bwMode="auto">
          <a:xfrm>
            <a:off x="7176218" y="3789496"/>
            <a:ext cx="2373900" cy="24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>
              <a:lnSpc>
                <a:spcPct val="1068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 err="1">
                <a:solidFill>
                  <a:srgbClr val="2B2A29"/>
                </a:solidFill>
              </a:rPr>
              <a:t>Б</a:t>
            </a:r>
            <a:r>
              <a:rPr lang="en-US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олее</a:t>
            </a:r>
            <a:r>
              <a:rPr lang="en-US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dirty="0" smtClean="0">
                <a:solidFill>
                  <a:srgbClr val="2B2A29"/>
                </a:solidFill>
              </a:rPr>
              <a:t>20</a:t>
            </a:r>
            <a:r>
              <a:rPr lang="en-US" b="0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0 </a:t>
            </a:r>
            <a:r>
              <a:rPr lang="en-US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сотрудников</a:t>
            </a:r>
            <a:endParaRPr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Google Shape;68;p2"/>
          <p:cNvSpPr txBox="1"/>
          <p:nvPr/>
        </p:nvSpPr>
        <p:spPr bwMode="auto">
          <a:xfrm>
            <a:off x="7125650" y="4548500"/>
            <a:ext cx="29310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>
              <a:lnSpc>
                <a:spcPct val="1068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2B2A29"/>
                </a:solidFill>
              </a:rPr>
              <a:t>С</a:t>
            </a:r>
            <a:r>
              <a:rPr lang="en-US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еть собственных</a:t>
            </a:r>
            <a:r>
              <a:rPr lang="en-US">
                <a:solidFill>
                  <a:srgbClr val="2B2A29"/>
                </a:solidFill>
              </a:rPr>
              <a:t> производственно-заготовительных предприятий (ПЗП)</a:t>
            </a: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69;p2"/>
          <p:cNvSpPr txBox="1"/>
          <p:nvPr/>
        </p:nvSpPr>
        <p:spPr bwMode="auto">
          <a:xfrm>
            <a:off x="7176243" y="5616884"/>
            <a:ext cx="27114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>
              <a:lnSpc>
                <a:spcPct val="1068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2B2A29"/>
                </a:solidFill>
              </a:rPr>
              <a:t>Б</a:t>
            </a:r>
            <a:r>
              <a:rPr lang="en-US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олее 40 регионов присутствия</a:t>
            </a: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" name="Google Shape;70;p2"/>
          <p:cNvSpPr/>
          <p:nvPr/>
        </p:nvSpPr>
        <p:spPr bwMode="auto">
          <a:xfrm>
            <a:off x="1835529" y="5647884"/>
            <a:ext cx="373938" cy="285852"/>
          </a:xfrm>
          <a:custGeom>
            <a:avLst/>
            <a:gdLst/>
            <a:ahLst/>
            <a:cxnLst/>
            <a:rect l="l" t="t" r="r" b="b"/>
            <a:pathLst>
              <a:path w="549909" h="420370" extrusionOk="0">
                <a:moveTo>
                  <a:pt x="41796" y="204366"/>
                </a:moveTo>
                <a:lnTo>
                  <a:pt x="21921" y="208365"/>
                </a:lnTo>
                <a:lnTo>
                  <a:pt x="11742" y="218505"/>
                </a:lnTo>
                <a:lnTo>
                  <a:pt x="2040" y="235448"/>
                </a:lnTo>
                <a:lnTo>
                  <a:pt x="0" y="256580"/>
                </a:lnTo>
                <a:lnTo>
                  <a:pt x="12805" y="279284"/>
                </a:lnTo>
                <a:lnTo>
                  <a:pt x="69703" y="335663"/>
                </a:lnTo>
                <a:lnTo>
                  <a:pt x="105784" y="366272"/>
                </a:lnTo>
                <a:lnTo>
                  <a:pt x="146221" y="393472"/>
                </a:lnTo>
                <a:lnTo>
                  <a:pt x="190465" y="413496"/>
                </a:lnTo>
                <a:lnTo>
                  <a:pt x="340062" y="420047"/>
                </a:lnTo>
                <a:lnTo>
                  <a:pt x="453171" y="363028"/>
                </a:lnTo>
                <a:lnTo>
                  <a:pt x="524741" y="292272"/>
                </a:lnTo>
                <a:lnTo>
                  <a:pt x="549720" y="257613"/>
                </a:lnTo>
                <a:lnTo>
                  <a:pt x="522267" y="230159"/>
                </a:lnTo>
                <a:lnTo>
                  <a:pt x="83953" y="230159"/>
                </a:lnTo>
                <a:lnTo>
                  <a:pt x="77654" y="224286"/>
                </a:lnTo>
                <a:lnTo>
                  <a:pt x="61988" y="212681"/>
                </a:lnTo>
                <a:lnTo>
                  <a:pt x="41796" y="204366"/>
                </a:lnTo>
                <a:close/>
              </a:path>
              <a:path w="549909" h="420370" extrusionOk="0">
                <a:moveTo>
                  <a:pt x="131075" y="134225"/>
                </a:moveTo>
                <a:lnTo>
                  <a:pt x="110742" y="136122"/>
                </a:lnTo>
                <a:lnTo>
                  <a:pt x="90104" y="148381"/>
                </a:lnTo>
                <a:lnTo>
                  <a:pt x="78269" y="172021"/>
                </a:lnTo>
                <a:lnTo>
                  <a:pt x="77362" y="198925"/>
                </a:lnTo>
                <a:lnTo>
                  <a:pt x="81289" y="221002"/>
                </a:lnTo>
                <a:lnTo>
                  <a:pt x="83953" y="230159"/>
                </a:lnTo>
                <a:lnTo>
                  <a:pt x="522267" y="230159"/>
                </a:lnTo>
                <a:lnTo>
                  <a:pt x="431466" y="139355"/>
                </a:lnTo>
                <a:lnTo>
                  <a:pt x="152762" y="139355"/>
                </a:lnTo>
                <a:lnTo>
                  <a:pt x="146588" y="137149"/>
                </a:lnTo>
                <a:lnTo>
                  <a:pt x="131075" y="134225"/>
                </a:lnTo>
                <a:close/>
              </a:path>
              <a:path w="549909" h="420370" extrusionOk="0">
                <a:moveTo>
                  <a:pt x="199281" y="66890"/>
                </a:moveTo>
                <a:lnTo>
                  <a:pt x="176160" y="68971"/>
                </a:lnTo>
                <a:lnTo>
                  <a:pt x="154462" y="81118"/>
                </a:lnTo>
                <a:lnTo>
                  <a:pt x="143548" y="100879"/>
                </a:lnTo>
                <a:lnTo>
                  <a:pt x="144147" y="119714"/>
                </a:lnTo>
                <a:lnTo>
                  <a:pt x="149479" y="133810"/>
                </a:lnTo>
                <a:lnTo>
                  <a:pt x="152762" y="139355"/>
                </a:lnTo>
                <a:lnTo>
                  <a:pt x="431466" y="139355"/>
                </a:lnTo>
                <a:lnTo>
                  <a:pt x="370229" y="78117"/>
                </a:lnTo>
                <a:lnTo>
                  <a:pt x="259561" y="78117"/>
                </a:lnTo>
                <a:lnTo>
                  <a:pt x="243591" y="77425"/>
                </a:lnTo>
                <a:lnTo>
                  <a:pt x="230556" y="73800"/>
                </a:lnTo>
                <a:lnTo>
                  <a:pt x="225165" y="71619"/>
                </a:lnTo>
                <a:lnTo>
                  <a:pt x="217668" y="69549"/>
                </a:lnTo>
                <a:lnTo>
                  <a:pt x="199281" y="66890"/>
                </a:lnTo>
                <a:close/>
              </a:path>
              <a:path w="549909" h="420370" extrusionOk="0">
                <a:moveTo>
                  <a:pt x="292114" y="0"/>
                </a:moveTo>
                <a:lnTo>
                  <a:pt x="293723" y="6694"/>
                </a:lnTo>
                <a:lnTo>
                  <a:pt x="294874" y="23811"/>
                </a:lnTo>
                <a:lnTo>
                  <a:pt x="290055" y="46895"/>
                </a:lnTo>
                <a:lnTo>
                  <a:pt x="273755" y="71495"/>
                </a:lnTo>
                <a:lnTo>
                  <a:pt x="259561" y="78117"/>
                </a:lnTo>
                <a:lnTo>
                  <a:pt x="370229" y="78117"/>
                </a:lnTo>
                <a:lnTo>
                  <a:pt x="292114" y="0"/>
                </a:lnTo>
                <a:close/>
              </a:path>
            </a:pathLst>
          </a:custGeom>
          <a:solidFill>
            <a:srgbClr val="FF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Google Shape;71;p2"/>
          <p:cNvSpPr/>
          <p:nvPr/>
        </p:nvSpPr>
        <p:spPr bwMode="auto">
          <a:xfrm>
            <a:off x="1814424" y="5569596"/>
            <a:ext cx="229199" cy="299100"/>
          </a:xfrm>
          <a:prstGeom prst="rect">
            <a:avLst/>
          </a:prstGeom>
          <a:blipFill>
            <a:blip r:embed="rId4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4" name="Google Shape;72;p2"/>
          <p:cNvSpPr/>
          <p:nvPr/>
        </p:nvSpPr>
        <p:spPr bwMode="auto">
          <a:xfrm>
            <a:off x="1861738" y="5615823"/>
            <a:ext cx="197333" cy="197333"/>
          </a:xfrm>
          <a:custGeom>
            <a:avLst/>
            <a:gdLst/>
            <a:ahLst/>
            <a:cxnLst/>
            <a:rect l="l" t="t" r="r" b="b"/>
            <a:pathLst>
              <a:path w="290195" h="290195" extrusionOk="0">
                <a:moveTo>
                  <a:pt x="64296" y="0"/>
                </a:moveTo>
                <a:lnTo>
                  <a:pt x="0" y="64328"/>
                </a:lnTo>
                <a:lnTo>
                  <a:pt x="225266" y="289594"/>
                </a:lnTo>
                <a:lnTo>
                  <a:pt x="289595" y="225291"/>
                </a:lnTo>
                <a:lnTo>
                  <a:pt x="64296" y="0"/>
                </a:lnTo>
                <a:close/>
              </a:path>
            </a:pathLst>
          </a:custGeom>
          <a:solidFill>
            <a:srgbClr val="FF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Google Shape;73;p2"/>
          <p:cNvSpPr/>
          <p:nvPr/>
        </p:nvSpPr>
        <p:spPr bwMode="auto">
          <a:xfrm>
            <a:off x="1921704" y="5577187"/>
            <a:ext cx="178765" cy="178765"/>
          </a:xfrm>
          <a:custGeom>
            <a:avLst/>
            <a:gdLst/>
            <a:ahLst/>
            <a:cxnLst/>
            <a:rect l="l" t="t" r="r" b="b"/>
            <a:pathLst>
              <a:path w="262890" h="262889" extrusionOk="0">
                <a:moveTo>
                  <a:pt x="61934" y="0"/>
                </a:moveTo>
                <a:lnTo>
                  <a:pt x="0" y="61930"/>
                </a:lnTo>
                <a:lnTo>
                  <a:pt x="200437" y="262331"/>
                </a:lnTo>
                <a:lnTo>
                  <a:pt x="262371" y="200436"/>
                </a:lnTo>
                <a:lnTo>
                  <a:pt x="61934" y="0"/>
                </a:lnTo>
                <a:close/>
              </a:path>
            </a:pathLst>
          </a:custGeom>
          <a:solidFill>
            <a:srgbClr val="FF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" name="Google Shape;74;p2"/>
          <p:cNvSpPr/>
          <p:nvPr/>
        </p:nvSpPr>
        <p:spPr bwMode="auto">
          <a:xfrm>
            <a:off x="1840991" y="5645534"/>
            <a:ext cx="184800" cy="184800"/>
          </a:xfrm>
          <a:prstGeom prst="rect">
            <a:avLst/>
          </a:prstGeom>
          <a:blipFill>
            <a:blip r:embed="rId5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Google Shape;75;p2"/>
          <p:cNvSpPr/>
          <p:nvPr/>
        </p:nvSpPr>
        <p:spPr bwMode="auto">
          <a:xfrm>
            <a:off x="1956527" y="5767140"/>
            <a:ext cx="316509" cy="245262"/>
          </a:xfrm>
          <a:custGeom>
            <a:avLst/>
            <a:gdLst/>
            <a:ahLst/>
            <a:cxnLst/>
            <a:rect l="l" t="t" r="r" b="b"/>
            <a:pathLst>
              <a:path w="465454" h="360679" extrusionOk="0">
                <a:moveTo>
                  <a:pt x="373176" y="0"/>
                </a:moveTo>
                <a:lnTo>
                  <a:pt x="319121" y="51332"/>
                </a:lnTo>
                <a:lnTo>
                  <a:pt x="0" y="309347"/>
                </a:lnTo>
                <a:lnTo>
                  <a:pt x="50735" y="360075"/>
                </a:lnTo>
                <a:lnTo>
                  <a:pt x="382762" y="360075"/>
                </a:lnTo>
                <a:lnTo>
                  <a:pt x="399963" y="342886"/>
                </a:lnTo>
                <a:lnTo>
                  <a:pt x="428594" y="307827"/>
                </a:lnTo>
                <a:lnTo>
                  <a:pt x="449045" y="268951"/>
                </a:lnTo>
                <a:lnTo>
                  <a:pt x="461315" y="227530"/>
                </a:lnTo>
                <a:lnTo>
                  <a:pt x="465406" y="184836"/>
                </a:lnTo>
                <a:lnTo>
                  <a:pt x="461315" y="142142"/>
                </a:lnTo>
                <a:lnTo>
                  <a:pt x="449045" y="100720"/>
                </a:lnTo>
                <a:lnTo>
                  <a:pt x="428594" y="61843"/>
                </a:lnTo>
                <a:lnTo>
                  <a:pt x="399963" y="26784"/>
                </a:lnTo>
                <a:lnTo>
                  <a:pt x="373176" y="0"/>
                </a:lnTo>
                <a:close/>
              </a:path>
            </a:pathLst>
          </a:custGeom>
          <a:solidFill>
            <a:srgbClr val="FF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Google Shape;76;p2"/>
          <p:cNvSpPr/>
          <p:nvPr/>
        </p:nvSpPr>
        <p:spPr bwMode="auto">
          <a:xfrm>
            <a:off x="1906266" y="5607728"/>
            <a:ext cx="267284" cy="371347"/>
          </a:xfrm>
          <a:custGeom>
            <a:avLst/>
            <a:gdLst/>
            <a:ahLst/>
            <a:cxnLst/>
            <a:rect l="l" t="t" r="r" b="b"/>
            <a:pathLst>
              <a:path w="393065" h="546100" extrusionOk="0">
                <a:moveTo>
                  <a:pt x="323773" y="0"/>
                </a:moveTo>
                <a:lnTo>
                  <a:pt x="69131" y="0"/>
                </a:lnTo>
                <a:lnTo>
                  <a:pt x="42238" y="5436"/>
                </a:lnTo>
                <a:lnTo>
                  <a:pt x="20262" y="20258"/>
                </a:lnTo>
                <a:lnTo>
                  <a:pt x="5438" y="42231"/>
                </a:lnTo>
                <a:lnTo>
                  <a:pt x="0" y="69123"/>
                </a:lnTo>
                <a:lnTo>
                  <a:pt x="0" y="477000"/>
                </a:lnTo>
                <a:lnTo>
                  <a:pt x="5438" y="503904"/>
                </a:lnTo>
                <a:lnTo>
                  <a:pt x="20262" y="525867"/>
                </a:lnTo>
                <a:lnTo>
                  <a:pt x="42238" y="540671"/>
                </a:lnTo>
                <a:lnTo>
                  <a:pt x="69131" y="546098"/>
                </a:lnTo>
                <a:lnTo>
                  <a:pt x="323773" y="546098"/>
                </a:lnTo>
                <a:lnTo>
                  <a:pt x="350672" y="540671"/>
                </a:lnTo>
                <a:lnTo>
                  <a:pt x="372631" y="525867"/>
                </a:lnTo>
                <a:lnTo>
                  <a:pt x="387434" y="503904"/>
                </a:lnTo>
                <a:lnTo>
                  <a:pt x="392861" y="477000"/>
                </a:lnTo>
                <a:lnTo>
                  <a:pt x="392861" y="69123"/>
                </a:lnTo>
                <a:lnTo>
                  <a:pt x="387434" y="42231"/>
                </a:lnTo>
                <a:lnTo>
                  <a:pt x="372631" y="20258"/>
                </a:lnTo>
                <a:lnTo>
                  <a:pt x="350672" y="5436"/>
                </a:lnTo>
                <a:lnTo>
                  <a:pt x="323773" y="0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Google Shape;77;p2"/>
          <p:cNvSpPr/>
          <p:nvPr/>
        </p:nvSpPr>
        <p:spPr bwMode="auto">
          <a:xfrm>
            <a:off x="1937198" y="5637481"/>
            <a:ext cx="205105" cy="314782"/>
          </a:xfrm>
          <a:custGeom>
            <a:avLst/>
            <a:gdLst/>
            <a:ahLst/>
            <a:cxnLst/>
            <a:rect l="l" t="t" r="r" b="b"/>
            <a:pathLst>
              <a:path w="301625" h="462914" extrusionOk="0">
                <a:moveTo>
                  <a:pt x="301337" y="0"/>
                </a:moveTo>
                <a:lnTo>
                  <a:pt x="0" y="0"/>
                </a:lnTo>
                <a:lnTo>
                  <a:pt x="0" y="462556"/>
                </a:lnTo>
                <a:lnTo>
                  <a:pt x="301337" y="462556"/>
                </a:lnTo>
                <a:lnTo>
                  <a:pt x="3013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" name="Google Shape;78;p2"/>
          <p:cNvSpPr/>
          <p:nvPr/>
        </p:nvSpPr>
        <p:spPr bwMode="auto">
          <a:xfrm>
            <a:off x="2100080" y="5700476"/>
            <a:ext cx="62611" cy="62611"/>
          </a:xfrm>
          <a:custGeom>
            <a:avLst/>
            <a:gdLst/>
            <a:ahLst/>
            <a:cxnLst/>
            <a:rect l="l" t="t" r="r" b="b"/>
            <a:pathLst>
              <a:path w="92075" h="92075" extrusionOk="0">
                <a:moveTo>
                  <a:pt x="45763" y="0"/>
                </a:moveTo>
                <a:lnTo>
                  <a:pt x="28540" y="3346"/>
                </a:lnTo>
                <a:lnTo>
                  <a:pt x="13395" y="13386"/>
                </a:lnTo>
                <a:lnTo>
                  <a:pt x="3348" y="28522"/>
                </a:lnTo>
                <a:lnTo>
                  <a:pt x="0" y="45747"/>
                </a:lnTo>
                <a:lnTo>
                  <a:pt x="3348" y="62977"/>
                </a:lnTo>
                <a:lnTo>
                  <a:pt x="13395" y="78128"/>
                </a:lnTo>
                <a:lnTo>
                  <a:pt x="28540" y="88174"/>
                </a:lnTo>
                <a:lnTo>
                  <a:pt x="45763" y="91523"/>
                </a:lnTo>
                <a:lnTo>
                  <a:pt x="62987" y="88174"/>
                </a:lnTo>
                <a:lnTo>
                  <a:pt x="78133" y="78128"/>
                </a:lnTo>
                <a:lnTo>
                  <a:pt x="88179" y="62977"/>
                </a:lnTo>
                <a:lnTo>
                  <a:pt x="91528" y="45747"/>
                </a:lnTo>
                <a:lnTo>
                  <a:pt x="88179" y="28522"/>
                </a:lnTo>
                <a:lnTo>
                  <a:pt x="78133" y="13386"/>
                </a:lnTo>
                <a:lnTo>
                  <a:pt x="62987" y="3346"/>
                </a:lnTo>
                <a:lnTo>
                  <a:pt x="45763" y="0"/>
                </a:lnTo>
                <a:close/>
              </a:path>
            </a:pathLst>
          </a:custGeom>
          <a:solidFill>
            <a:srgbClr val="FF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Google Shape;79;p2"/>
          <p:cNvSpPr/>
          <p:nvPr/>
        </p:nvSpPr>
        <p:spPr bwMode="auto">
          <a:xfrm>
            <a:off x="2108849" y="5709600"/>
            <a:ext cx="113563" cy="156312"/>
          </a:xfrm>
          <a:custGeom>
            <a:avLst/>
            <a:gdLst/>
            <a:ahLst/>
            <a:cxnLst/>
            <a:rect l="l" t="t" r="r" b="b"/>
            <a:pathLst>
              <a:path w="167004" h="229870" extrusionOk="0">
                <a:moveTo>
                  <a:pt x="64706" y="0"/>
                </a:moveTo>
                <a:lnTo>
                  <a:pt x="0" y="64742"/>
                </a:lnTo>
                <a:lnTo>
                  <a:pt x="165318" y="229496"/>
                </a:lnTo>
                <a:lnTo>
                  <a:pt x="166640" y="101372"/>
                </a:lnTo>
                <a:lnTo>
                  <a:pt x="64706" y="0"/>
                </a:lnTo>
                <a:close/>
              </a:path>
            </a:pathLst>
          </a:custGeom>
          <a:solidFill>
            <a:srgbClr val="FF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" name="Google Shape;80;p2"/>
          <p:cNvSpPr/>
          <p:nvPr/>
        </p:nvSpPr>
        <p:spPr bwMode="auto">
          <a:xfrm>
            <a:off x="2006363" y="5500639"/>
            <a:ext cx="144900" cy="166800"/>
          </a:xfrm>
          <a:prstGeom prst="rect">
            <a:avLst/>
          </a:prstGeom>
          <a:blipFill>
            <a:blip r:embed="rId6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" name="Google Shape;81;p2"/>
          <p:cNvSpPr/>
          <p:nvPr/>
        </p:nvSpPr>
        <p:spPr bwMode="auto">
          <a:xfrm>
            <a:off x="2032482" y="5786007"/>
            <a:ext cx="98019" cy="44907"/>
          </a:xfrm>
          <a:custGeom>
            <a:avLst/>
            <a:gdLst/>
            <a:ahLst/>
            <a:cxnLst/>
            <a:rect l="l" t="t" r="r" b="b"/>
            <a:pathLst>
              <a:path w="144145" h="66039" extrusionOk="0">
                <a:moveTo>
                  <a:pt x="10518" y="914"/>
                </a:moveTo>
                <a:lnTo>
                  <a:pt x="0" y="914"/>
                </a:lnTo>
                <a:lnTo>
                  <a:pt x="0" y="65562"/>
                </a:lnTo>
                <a:lnTo>
                  <a:pt x="10518" y="65562"/>
                </a:lnTo>
                <a:lnTo>
                  <a:pt x="10518" y="42739"/>
                </a:lnTo>
                <a:lnTo>
                  <a:pt x="39607" y="42739"/>
                </a:lnTo>
                <a:lnTo>
                  <a:pt x="41715" y="40567"/>
                </a:lnTo>
                <a:lnTo>
                  <a:pt x="42595" y="38969"/>
                </a:lnTo>
                <a:lnTo>
                  <a:pt x="20674" y="38969"/>
                </a:lnTo>
                <a:lnTo>
                  <a:pt x="18633" y="38447"/>
                </a:lnTo>
                <a:lnTo>
                  <a:pt x="14809" y="36405"/>
                </a:lnTo>
                <a:lnTo>
                  <a:pt x="13294" y="35016"/>
                </a:lnTo>
                <a:lnTo>
                  <a:pt x="11069" y="31460"/>
                </a:lnTo>
                <a:lnTo>
                  <a:pt x="10518" y="29498"/>
                </a:lnTo>
                <a:lnTo>
                  <a:pt x="10518" y="17326"/>
                </a:lnTo>
                <a:lnTo>
                  <a:pt x="11750" y="14605"/>
                </a:lnTo>
                <a:lnTo>
                  <a:pt x="16616" y="10154"/>
                </a:lnTo>
                <a:lnTo>
                  <a:pt x="19522" y="9057"/>
                </a:lnTo>
                <a:lnTo>
                  <a:pt x="42610" y="9057"/>
                </a:lnTo>
                <a:lnTo>
                  <a:pt x="41715" y="7433"/>
                </a:lnTo>
                <a:lnTo>
                  <a:pt x="40332" y="5993"/>
                </a:lnTo>
                <a:lnTo>
                  <a:pt x="10518" y="5993"/>
                </a:lnTo>
                <a:lnTo>
                  <a:pt x="10518" y="914"/>
                </a:lnTo>
                <a:close/>
              </a:path>
              <a:path w="144145" h="66039" extrusionOk="0">
                <a:moveTo>
                  <a:pt x="39607" y="42739"/>
                </a:moveTo>
                <a:lnTo>
                  <a:pt x="10518" y="42739"/>
                </a:lnTo>
                <a:lnTo>
                  <a:pt x="12167" y="44387"/>
                </a:lnTo>
                <a:lnTo>
                  <a:pt x="14262" y="45698"/>
                </a:lnTo>
                <a:lnTo>
                  <a:pt x="19234" y="47529"/>
                </a:lnTo>
                <a:lnTo>
                  <a:pt x="21877" y="48002"/>
                </a:lnTo>
                <a:lnTo>
                  <a:pt x="28658" y="48002"/>
                </a:lnTo>
                <a:lnTo>
                  <a:pt x="32320" y="47058"/>
                </a:lnTo>
                <a:lnTo>
                  <a:pt x="39048" y="43314"/>
                </a:lnTo>
                <a:lnTo>
                  <a:pt x="39607" y="42739"/>
                </a:lnTo>
                <a:close/>
              </a:path>
              <a:path w="144145" h="66039" extrusionOk="0">
                <a:moveTo>
                  <a:pt x="42610" y="9057"/>
                </a:moveTo>
                <a:lnTo>
                  <a:pt x="26772" y="9057"/>
                </a:lnTo>
                <a:lnTo>
                  <a:pt x="29940" y="10339"/>
                </a:lnTo>
                <a:lnTo>
                  <a:pt x="34857" y="15415"/>
                </a:lnTo>
                <a:lnTo>
                  <a:pt x="36046" y="19000"/>
                </a:lnTo>
                <a:lnTo>
                  <a:pt x="36046" y="28997"/>
                </a:lnTo>
                <a:lnTo>
                  <a:pt x="34857" y="32583"/>
                </a:lnTo>
                <a:lnTo>
                  <a:pt x="29940" y="37688"/>
                </a:lnTo>
                <a:lnTo>
                  <a:pt x="26772" y="38969"/>
                </a:lnTo>
                <a:lnTo>
                  <a:pt x="42595" y="38969"/>
                </a:lnTo>
                <a:lnTo>
                  <a:pt x="45722" y="33291"/>
                </a:lnTo>
                <a:lnTo>
                  <a:pt x="46601" y="29498"/>
                </a:lnTo>
                <a:lnTo>
                  <a:pt x="46716" y="19000"/>
                </a:lnTo>
                <a:lnTo>
                  <a:pt x="45722" y="14709"/>
                </a:lnTo>
                <a:lnTo>
                  <a:pt x="42610" y="9057"/>
                </a:lnTo>
                <a:close/>
              </a:path>
              <a:path w="144145" h="66039" extrusionOk="0">
                <a:moveTo>
                  <a:pt x="28972" y="0"/>
                </a:moveTo>
                <a:lnTo>
                  <a:pt x="19312" y="0"/>
                </a:lnTo>
                <a:lnTo>
                  <a:pt x="14391" y="1986"/>
                </a:lnTo>
                <a:lnTo>
                  <a:pt x="10518" y="5993"/>
                </a:lnTo>
                <a:lnTo>
                  <a:pt x="40332" y="5993"/>
                </a:lnTo>
                <a:lnTo>
                  <a:pt x="39074" y="4683"/>
                </a:lnTo>
                <a:lnTo>
                  <a:pt x="32478" y="942"/>
                </a:lnTo>
                <a:lnTo>
                  <a:pt x="28972" y="0"/>
                </a:lnTo>
                <a:close/>
              </a:path>
              <a:path w="144145" h="66039" extrusionOk="0">
                <a:moveTo>
                  <a:pt x="108402" y="914"/>
                </a:moveTo>
                <a:lnTo>
                  <a:pt x="96781" y="914"/>
                </a:lnTo>
                <a:lnTo>
                  <a:pt x="115415" y="45514"/>
                </a:lnTo>
                <a:lnTo>
                  <a:pt x="107379" y="65562"/>
                </a:lnTo>
                <a:lnTo>
                  <a:pt x="118191" y="65562"/>
                </a:lnTo>
                <a:lnTo>
                  <a:pt x="131159" y="33238"/>
                </a:lnTo>
                <a:lnTo>
                  <a:pt x="120128" y="33238"/>
                </a:lnTo>
                <a:lnTo>
                  <a:pt x="119393" y="27035"/>
                </a:lnTo>
                <a:lnTo>
                  <a:pt x="108402" y="914"/>
                </a:lnTo>
                <a:close/>
              </a:path>
              <a:path w="144145" h="66039" extrusionOk="0">
                <a:moveTo>
                  <a:pt x="90602" y="8402"/>
                </a:moveTo>
                <a:lnTo>
                  <a:pt x="75283" y="8402"/>
                </a:lnTo>
                <a:lnTo>
                  <a:pt x="77457" y="9028"/>
                </a:lnTo>
                <a:lnTo>
                  <a:pt x="80650" y="11541"/>
                </a:lnTo>
                <a:lnTo>
                  <a:pt x="81434" y="13373"/>
                </a:lnTo>
                <a:lnTo>
                  <a:pt x="81434" y="18268"/>
                </a:lnTo>
                <a:lnTo>
                  <a:pt x="63244" y="20152"/>
                </a:lnTo>
                <a:lnTo>
                  <a:pt x="59369" y="21643"/>
                </a:lnTo>
                <a:lnTo>
                  <a:pt x="53535" y="26617"/>
                </a:lnTo>
                <a:lnTo>
                  <a:pt x="52066" y="29994"/>
                </a:lnTo>
                <a:lnTo>
                  <a:pt x="52066" y="38447"/>
                </a:lnTo>
                <a:lnTo>
                  <a:pt x="53480" y="41770"/>
                </a:lnTo>
                <a:lnTo>
                  <a:pt x="59082" y="46746"/>
                </a:lnTo>
                <a:lnTo>
                  <a:pt x="62564" y="48002"/>
                </a:lnTo>
                <a:lnTo>
                  <a:pt x="69710" y="48002"/>
                </a:lnTo>
                <a:lnTo>
                  <a:pt x="72456" y="47346"/>
                </a:lnTo>
                <a:lnTo>
                  <a:pt x="77561" y="44780"/>
                </a:lnTo>
                <a:lnTo>
                  <a:pt x="79836" y="43055"/>
                </a:lnTo>
                <a:lnTo>
                  <a:pt x="81801" y="40906"/>
                </a:lnTo>
                <a:lnTo>
                  <a:pt x="97688" y="40906"/>
                </a:lnTo>
                <a:lnTo>
                  <a:pt x="97688" y="39415"/>
                </a:lnTo>
                <a:lnTo>
                  <a:pt x="66775" y="39415"/>
                </a:lnTo>
                <a:lnTo>
                  <a:pt x="65231" y="38919"/>
                </a:lnTo>
                <a:lnTo>
                  <a:pt x="62772" y="36956"/>
                </a:lnTo>
                <a:lnTo>
                  <a:pt x="62146" y="35542"/>
                </a:lnTo>
                <a:lnTo>
                  <a:pt x="62146" y="31982"/>
                </a:lnTo>
                <a:lnTo>
                  <a:pt x="81434" y="25674"/>
                </a:lnTo>
                <a:lnTo>
                  <a:pt x="91695" y="25674"/>
                </a:lnTo>
                <a:lnTo>
                  <a:pt x="91695" y="10835"/>
                </a:lnTo>
                <a:lnTo>
                  <a:pt x="90602" y="8402"/>
                </a:lnTo>
                <a:close/>
              </a:path>
              <a:path w="144145" h="66039" extrusionOk="0">
                <a:moveTo>
                  <a:pt x="97688" y="40906"/>
                </a:moveTo>
                <a:lnTo>
                  <a:pt x="82086" y="40906"/>
                </a:lnTo>
                <a:lnTo>
                  <a:pt x="82900" y="43289"/>
                </a:lnTo>
                <a:lnTo>
                  <a:pt x="84181" y="45017"/>
                </a:lnTo>
                <a:lnTo>
                  <a:pt x="87688" y="47109"/>
                </a:lnTo>
                <a:lnTo>
                  <a:pt x="89654" y="47635"/>
                </a:lnTo>
                <a:lnTo>
                  <a:pt x="93840" y="47635"/>
                </a:lnTo>
                <a:lnTo>
                  <a:pt x="95777" y="47321"/>
                </a:lnTo>
                <a:lnTo>
                  <a:pt x="97596" y="46746"/>
                </a:lnTo>
                <a:lnTo>
                  <a:pt x="97688" y="40906"/>
                </a:lnTo>
                <a:close/>
              </a:path>
              <a:path w="144145" h="66039" extrusionOk="0">
                <a:moveTo>
                  <a:pt x="91695" y="25674"/>
                </a:moveTo>
                <a:lnTo>
                  <a:pt x="81434" y="25674"/>
                </a:lnTo>
                <a:lnTo>
                  <a:pt x="81434" y="32402"/>
                </a:lnTo>
                <a:lnTo>
                  <a:pt x="79468" y="34678"/>
                </a:lnTo>
                <a:lnTo>
                  <a:pt x="77457" y="36431"/>
                </a:lnTo>
                <a:lnTo>
                  <a:pt x="73399" y="38815"/>
                </a:lnTo>
                <a:lnTo>
                  <a:pt x="71146" y="39415"/>
                </a:lnTo>
                <a:lnTo>
                  <a:pt x="97688" y="39415"/>
                </a:lnTo>
                <a:lnTo>
                  <a:pt x="97688" y="39232"/>
                </a:lnTo>
                <a:lnTo>
                  <a:pt x="92922" y="39232"/>
                </a:lnTo>
                <a:lnTo>
                  <a:pt x="91695" y="37688"/>
                </a:lnTo>
                <a:lnTo>
                  <a:pt x="91695" y="25674"/>
                </a:lnTo>
                <a:close/>
              </a:path>
              <a:path w="144145" h="66039" extrusionOk="0">
                <a:moveTo>
                  <a:pt x="97401" y="38969"/>
                </a:moveTo>
                <a:lnTo>
                  <a:pt x="96587" y="39152"/>
                </a:lnTo>
                <a:lnTo>
                  <a:pt x="95935" y="39232"/>
                </a:lnTo>
                <a:lnTo>
                  <a:pt x="97688" y="39232"/>
                </a:lnTo>
                <a:lnTo>
                  <a:pt x="97401" y="38969"/>
                </a:lnTo>
                <a:close/>
              </a:path>
              <a:path w="144145" h="66039" extrusionOk="0">
                <a:moveTo>
                  <a:pt x="144128" y="914"/>
                </a:moveTo>
                <a:lnTo>
                  <a:pt x="133163" y="914"/>
                </a:lnTo>
                <a:lnTo>
                  <a:pt x="120599" y="33238"/>
                </a:lnTo>
                <a:lnTo>
                  <a:pt x="131159" y="33238"/>
                </a:lnTo>
                <a:lnTo>
                  <a:pt x="144128" y="914"/>
                </a:lnTo>
                <a:close/>
              </a:path>
              <a:path w="144145" h="66039" extrusionOk="0">
                <a:moveTo>
                  <a:pt x="78529" y="0"/>
                </a:moveTo>
                <a:lnTo>
                  <a:pt x="68190" y="0"/>
                </a:lnTo>
                <a:lnTo>
                  <a:pt x="64108" y="1256"/>
                </a:lnTo>
                <a:lnTo>
                  <a:pt x="57224" y="6228"/>
                </a:lnTo>
                <a:lnTo>
                  <a:pt x="55050" y="9813"/>
                </a:lnTo>
                <a:lnTo>
                  <a:pt x="54187" y="14500"/>
                </a:lnTo>
                <a:lnTo>
                  <a:pt x="54658" y="14867"/>
                </a:lnTo>
                <a:lnTo>
                  <a:pt x="63794" y="15309"/>
                </a:lnTo>
                <a:lnTo>
                  <a:pt x="64237" y="13035"/>
                </a:lnTo>
                <a:lnTo>
                  <a:pt x="65205" y="11332"/>
                </a:lnTo>
                <a:lnTo>
                  <a:pt x="68215" y="8977"/>
                </a:lnTo>
                <a:lnTo>
                  <a:pt x="70177" y="8402"/>
                </a:lnTo>
                <a:lnTo>
                  <a:pt x="90602" y="8402"/>
                </a:lnTo>
                <a:lnTo>
                  <a:pt x="89966" y="6987"/>
                </a:lnTo>
                <a:lnTo>
                  <a:pt x="83055" y="1385"/>
                </a:lnTo>
                <a:lnTo>
                  <a:pt x="78529" y="0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Google Shape;82;p2"/>
          <p:cNvSpPr/>
          <p:nvPr/>
        </p:nvSpPr>
        <p:spPr bwMode="auto">
          <a:xfrm>
            <a:off x="1952849" y="5762320"/>
            <a:ext cx="69952" cy="69952"/>
          </a:xfrm>
          <a:custGeom>
            <a:avLst/>
            <a:gdLst/>
            <a:ahLst/>
            <a:cxnLst/>
            <a:rect l="l" t="t" r="r" b="b"/>
            <a:pathLst>
              <a:path w="102870" h="102870" extrusionOk="0">
                <a:moveTo>
                  <a:pt x="51253" y="0"/>
                </a:moveTo>
                <a:lnTo>
                  <a:pt x="31303" y="4027"/>
                </a:lnTo>
                <a:lnTo>
                  <a:pt x="15011" y="15011"/>
                </a:lnTo>
                <a:lnTo>
                  <a:pt x="4027" y="31301"/>
                </a:lnTo>
                <a:lnTo>
                  <a:pt x="0" y="51249"/>
                </a:lnTo>
                <a:lnTo>
                  <a:pt x="4027" y="71197"/>
                </a:lnTo>
                <a:lnTo>
                  <a:pt x="15011" y="87488"/>
                </a:lnTo>
                <a:lnTo>
                  <a:pt x="31303" y="98471"/>
                </a:lnTo>
                <a:lnTo>
                  <a:pt x="51253" y="102499"/>
                </a:lnTo>
                <a:lnTo>
                  <a:pt x="71201" y="98471"/>
                </a:lnTo>
                <a:lnTo>
                  <a:pt x="87491" y="87488"/>
                </a:lnTo>
                <a:lnTo>
                  <a:pt x="98475" y="71197"/>
                </a:lnTo>
                <a:lnTo>
                  <a:pt x="102502" y="51249"/>
                </a:lnTo>
                <a:lnTo>
                  <a:pt x="98475" y="31301"/>
                </a:lnTo>
                <a:lnTo>
                  <a:pt x="87491" y="15011"/>
                </a:lnTo>
                <a:lnTo>
                  <a:pt x="71201" y="4027"/>
                </a:lnTo>
                <a:lnTo>
                  <a:pt x="51253" y="0"/>
                </a:lnTo>
                <a:close/>
              </a:path>
            </a:pathLst>
          </a:custGeom>
          <a:solidFill>
            <a:srgbClr val="00B4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" name="Google Shape;83;p2"/>
          <p:cNvSpPr/>
          <p:nvPr/>
        </p:nvSpPr>
        <p:spPr bwMode="auto">
          <a:xfrm>
            <a:off x="1969598" y="5777215"/>
            <a:ext cx="39726" cy="41021"/>
          </a:xfrm>
          <a:custGeom>
            <a:avLst/>
            <a:gdLst/>
            <a:ahLst/>
            <a:cxnLst/>
            <a:rect l="l" t="t" r="r" b="b"/>
            <a:pathLst>
              <a:path w="58420" h="60325" extrusionOk="0">
                <a:moveTo>
                  <a:pt x="12701" y="18187"/>
                </a:moveTo>
                <a:lnTo>
                  <a:pt x="0" y="18187"/>
                </a:lnTo>
                <a:lnTo>
                  <a:pt x="0" y="39996"/>
                </a:lnTo>
                <a:lnTo>
                  <a:pt x="1322" y="44416"/>
                </a:lnTo>
                <a:lnTo>
                  <a:pt x="4480" y="49208"/>
                </a:lnTo>
                <a:lnTo>
                  <a:pt x="5069" y="49978"/>
                </a:lnTo>
                <a:lnTo>
                  <a:pt x="5788" y="50800"/>
                </a:lnTo>
                <a:lnTo>
                  <a:pt x="10638" y="56688"/>
                </a:lnTo>
                <a:lnTo>
                  <a:pt x="17787" y="60069"/>
                </a:lnTo>
                <a:lnTo>
                  <a:pt x="32865" y="60069"/>
                </a:lnTo>
                <a:lnTo>
                  <a:pt x="39921" y="56808"/>
                </a:lnTo>
                <a:lnTo>
                  <a:pt x="44738" y="51145"/>
                </a:lnTo>
                <a:lnTo>
                  <a:pt x="45598" y="50198"/>
                </a:lnTo>
                <a:lnTo>
                  <a:pt x="46438" y="49096"/>
                </a:lnTo>
                <a:lnTo>
                  <a:pt x="47887" y="46879"/>
                </a:lnTo>
                <a:lnTo>
                  <a:pt x="25499" y="46879"/>
                </a:lnTo>
                <a:lnTo>
                  <a:pt x="18381" y="46807"/>
                </a:lnTo>
                <a:lnTo>
                  <a:pt x="12701" y="41075"/>
                </a:lnTo>
                <a:lnTo>
                  <a:pt x="12701" y="18187"/>
                </a:lnTo>
                <a:close/>
              </a:path>
              <a:path w="58420" h="60325" extrusionOk="0">
                <a:moveTo>
                  <a:pt x="50817" y="18187"/>
                </a:moveTo>
                <a:lnTo>
                  <a:pt x="37609" y="18187"/>
                </a:lnTo>
                <a:lnTo>
                  <a:pt x="38117" y="18194"/>
                </a:lnTo>
                <a:lnTo>
                  <a:pt x="38117" y="41075"/>
                </a:lnTo>
                <a:lnTo>
                  <a:pt x="32451" y="46807"/>
                </a:lnTo>
                <a:lnTo>
                  <a:pt x="25499" y="46879"/>
                </a:lnTo>
                <a:lnTo>
                  <a:pt x="47887" y="46879"/>
                </a:lnTo>
                <a:lnTo>
                  <a:pt x="49504" y="44405"/>
                </a:lnTo>
                <a:lnTo>
                  <a:pt x="50814" y="39996"/>
                </a:lnTo>
                <a:lnTo>
                  <a:pt x="50817" y="18187"/>
                </a:lnTo>
                <a:close/>
              </a:path>
              <a:path w="58420" h="60325" extrusionOk="0">
                <a:moveTo>
                  <a:pt x="44385" y="0"/>
                </a:moveTo>
                <a:lnTo>
                  <a:pt x="30020" y="18187"/>
                </a:lnTo>
                <a:lnTo>
                  <a:pt x="58421" y="18187"/>
                </a:lnTo>
                <a:lnTo>
                  <a:pt x="443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" name="Google Shape;84;p2"/>
          <p:cNvSpPr/>
          <p:nvPr/>
        </p:nvSpPr>
        <p:spPr bwMode="auto">
          <a:xfrm>
            <a:off x="1983360" y="4061901"/>
            <a:ext cx="112800" cy="145800"/>
          </a:xfrm>
          <a:prstGeom prst="rect">
            <a:avLst/>
          </a:prstGeom>
          <a:blipFill>
            <a:blip r:embed="rId7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7" name="Google Shape;85;p2"/>
          <p:cNvSpPr/>
          <p:nvPr/>
        </p:nvSpPr>
        <p:spPr bwMode="auto">
          <a:xfrm>
            <a:off x="2109877" y="3781627"/>
            <a:ext cx="160200" cy="114900"/>
          </a:xfrm>
          <a:prstGeom prst="rect">
            <a:avLst/>
          </a:prstGeom>
          <a:blipFill>
            <a:blip r:embed="rId8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8" name="Google Shape;86;p2"/>
          <p:cNvSpPr/>
          <p:nvPr/>
        </p:nvSpPr>
        <p:spPr bwMode="auto">
          <a:xfrm>
            <a:off x="1809859" y="4061016"/>
            <a:ext cx="159900" cy="115500"/>
          </a:xfrm>
          <a:prstGeom prst="rect">
            <a:avLst/>
          </a:prstGeom>
          <a:blipFill>
            <a:blip r:embed="rId9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9" name="Google Shape;87;p2"/>
          <p:cNvSpPr/>
          <p:nvPr/>
        </p:nvSpPr>
        <p:spPr bwMode="auto">
          <a:xfrm>
            <a:off x="2110126" y="4061001"/>
            <a:ext cx="160200" cy="114900"/>
          </a:xfrm>
          <a:prstGeom prst="rect">
            <a:avLst/>
          </a:prstGeom>
          <a:blipFill>
            <a:blip r:embed="rId10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0" name="Google Shape;88;p2"/>
          <p:cNvSpPr/>
          <p:nvPr/>
        </p:nvSpPr>
        <p:spPr bwMode="auto">
          <a:xfrm>
            <a:off x="1984021" y="3750690"/>
            <a:ext cx="111900" cy="145200"/>
          </a:xfrm>
          <a:prstGeom prst="rect">
            <a:avLst/>
          </a:prstGeom>
          <a:blipFill>
            <a:blip r:embed="rId11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1" name="Google Shape;89;p2"/>
          <p:cNvSpPr/>
          <p:nvPr/>
        </p:nvSpPr>
        <p:spPr bwMode="auto">
          <a:xfrm>
            <a:off x="2188680" y="4003019"/>
            <a:ext cx="113093" cy="0"/>
          </a:xfrm>
          <a:custGeom>
            <a:avLst/>
            <a:gdLst/>
            <a:ahLst/>
            <a:cxnLst/>
            <a:rect l="l" t="t" r="r" b="b"/>
            <a:pathLst>
              <a:path w="173989" h="120000" extrusionOk="0">
                <a:moveTo>
                  <a:pt x="0" y="0"/>
                </a:moveTo>
                <a:lnTo>
                  <a:pt x="173987" y="0"/>
                </a:lnTo>
              </a:path>
            </a:pathLst>
          </a:custGeom>
          <a:noFill/>
          <a:ln w="41325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" name="Google Shape;90;p2"/>
          <p:cNvSpPr/>
          <p:nvPr/>
        </p:nvSpPr>
        <p:spPr bwMode="auto">
          <a:xfrm>
            <a:off x="2139954" y="3986861"/>
            <a:ext cx="161797" cy="0"/>
          </a:xfrm>
          <a:custGeom>
            <a:avLst/>
            <a:gdLst/>
            <a:ahLst/>
            <a:cxnLst/>
            <a:rect l="l" t="t" r="r" b="b"/>
            <a:pathLst>
              <a:path w="248919" h="120000" extrusionOk="0">
                <a:moveTo>
                  <a:pt x="0" y="0"/>
                </a:moveTo>
                <a:lnTo>
                  <a:pt x="248710" y="0"/>
                </a:lnTo>
              </a:path>
            </a:pathLst>
          </a:custGeom>
          <a:noFill/>
          <a:ln w="9525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3" name="Google Shape;91;p2"/>
          <p:cNvSpPr/>
          <p:nvPr/>
        </p:nvSpPr>
        <p:spPr bwMode="auto">
          <a:xfrm>
            <a:off x="2139701" y="3981493"/>
            <a:ext cx="162211" cy="0"/>
          </a:xfrm>
          <a:custGeom>
            <a:avLst/>
            <a:gdLst/>
            <a:ahLst/>
            <a:cxnLst/>
            <a:rect l="l" t="t" r="r" b="b"/>
            <a:pathLst>
              <a:path w="249555" h="120000" extrusionOk="0">
                <a:moveTo>
                  <a:pt x="0" y="0"/>
                </a:moveTo>
                <a:lnTo>
                  <a:pt x="249062" y="0"/>
                </a:lnTo>
              </a:path>
            </a:pathLst>
          </a:custGeom>
          <a:noFill/>
          <a:ln w="9525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4" name="Google Shape;92;p2"/>
          <p:cNvSpPr/>
          <p:nvPr/>
        </p:nvSpPr>
        <p:spPr bwMode="auto">
          <a:xfrm>
            <a:off x="2139725" y="3976124"/>
            <a:ext cx="162211" cy="0"/>
          </a:xfrm>
          <a:custGeom>
            <a:avLst/>
            <a:gdLst/>
            <a:ahLst/>
            <a:cxnLst/>
            <a:rect l="l" t="t" r="r" b="b"/>
            <a:pathLst>
              <a:path w="249555" h="120000" extrusionOk="0">
                <a:moveTo>
                  <a:pt x="0" y="0"/>
                </a:moveTo>
                <a:lnTo>
                  <a:pt x="248989" y="0"/>
                </a:lnTo>
              </a:path>
            </a:pathLst>
          </a:custGeom>
          <a:noFill/>
          <a:ln w="9525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5" name="Google Shape;93;p2"/>
          <p:cNvSpPr/>
          <p:nvPr/>
        </p:nvSpPr>
        <p:spPr bwMode="auto">
          <a:xfrm>
            <a:off x="2140252" y="3970756"/>
            <a:ext cx="161385" cy="0"/>
          </a:xfrm>
          <a:custGeom>
            <a:avLst/>
            <a:gdLst/>
            <a:ahLst/>
            <a:cxnLst/>
            <a:rect l="l" t="t" r="r" b="b"/>
            <a:pathLst>
              <a:path w="248285" h="120000" extrusionOk="0">
                <a:moveTo>
                  <a:pt x="0" y="0"/>
                </a:moveTo>
                <a:lnTo>
                  <a:pt x="248143" y="0"/>
                </a:lnTo>
              </a:path>
            </a:pathLst>
          </a:custGeom>
          <a:noFill/>
          <a:ln w="9525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6" name="Google Shape;94;p2"/>
          <p:cNvSpPr/>
          <p:nvPr/>
        </p:nvSpPr>
        <p:spPr bwMode="auto">
          <a:xfrm>
            <a:off x="2188680" y="3954650"/>
            <a:ext cx="113093" cy="0"/>
          </a:xfrm>
          <a:custGeom>
            <a:avLst/>
            <a:gdLst/>
            <a:ahLst/>
            <a:cxnLst/>
            <a:rect l="l" t="t" r="r" b="b"/>
            <a:pathLst>
              <a:path w="173989" h="120000" extrusionOk="0">
                <a:moveTo>
                  <a:pt x="0" y="0"/>
                </a:moveTo>
                <a:lnTo>
                  <a:pt x="173570" y="0"/>
                </a:lnTo>
              </a:path>
            </a:pathLst>
          </a:custGeom>
          <a:noFill/>
          <a:ln w="40625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7" name="Google Shape;95;p2"/>
          <p:cNvSpPr/>
          <p:nvPr/>
        </p:nvSpPr>
        <p:spPr bwMode="auto">
          <a:xfrm>
            <a:off x="1778049" y="3941349"/>
            <a:ext cx="161400" cy="75300"/>
          </a:xfrm>
          <a:prstGeom prst="rect">
            <a:avLst/>
          </a:prstGeom>
          <a:blipFill>
            <a:blip r:embed="rId12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8" name="Google Shape;96;p2"/>
          <p:cNvSpPr/>
          <p:nvPr/>
        </p:nvSpPr>
        <p:spPr bwMode="auto">
          <a:xfrm>
            <a:off x="1810848" y="3782615"/>
            <a:ext cx="158700" cy="114300"/>
          </a:xfrm>
          <a:prstGeom prst="rect">
            <a:avLst/>
          </a:prstGeom>
          <a:blipFill>
            <a:blip r:embed="rId13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9" name="Google Shape;97;p2"/>
          <p:cNvSpPr/>
          <p:nvPr/>
        </p:nvSpPr>
        <p:spPr bwMode="auto">
          <a:xfrm>
            <a:off x="1951513" y="3907509"/>
            <a:ext cx="182435" cy="141573"/>
          </a:xfrm>
          <a:custGeom>
            <a:avLst/>
            <a:gdLst/>
            <a:ahLst/>
            <a:cxnLst/>
            <a:rect l="l" t="t" r="r" b="b"/>
            <a:pathLst>
              <a:path w="280669" h="217804" extrusionOk="0">
                <a:moveTo>
                  <a:pt x="0" y="0"/>
                </a:moveTo>
                <a:lnTo>
                  <a:pt x="280094" y="0"/>
                </a:lnTo>
                <a:lnTo>
                  <a:pt x="280094" y="217191"/>
                </a:lnTo>
                <a:lnTo>
                  <a:pt x="0" y="217191"/>
                </a:lnTo>
                <a:lnTo>
                  <a:pt x="0" y="0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0" name="Google Shape;98;p2"/>
          <p:cNvSpPr/>
          <p:nvPr/>
        </p:nvSpPr>
        <p:spPr bwMode="auto">
          <a:xfrm>
            <a:off x="6109003" y="5570168"/>
            <a:ext cx="521700" cy="372000"/>
          </a:xfrm>
          <a:prstGeom prst="rect">
            <a:avLst/>
          </a:prstGeom>
          <a:blipFill>
            <a:blip r:embed="rId14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1" name="Google Shape;99;p2"/>
          <p:cNvSpPr/>
          <p:nvPr/>
        </p:nvSpPr>
        <p:spPr bwMode="auto">
          <a:xfrm>
            <a:off x="6153122" y="3762685"/>
            <a:ext cx="65412" cy="65413"/>
          </a:xfrm>
          <a:custGeom>
            <a:avLst/>
            <a:gdLst/>
            <a:ahLst/>
            <a:cxnLst/>
            <a:rect l="l" t="t" r="r" b="b"/>
            <a:pathLst>
              <a:path w="127634" h="127635" extrusionOk="0">
                <a:moveTo>
                  <a:pt x="63526" y="0"/>
                </a:moveTo>
                <a:lnTo>
                  <a:pt x="38798" y="4992"/>
                </a:lnTo>
                <a:lnTo>
                  <a:pt x="18605" y="18606"/>
                </a:lnTo>
                <a:lnTo>
                  <a:pt x="4992" y="38799"/>
                </a:lnTo>
                <a:lnTo>
                  <a:pt x="0" y="63525"/>
                </a:lnTo>
                <a:lnTo>
                  <a:pt x="4992" y="88251"/>
                </a:lnTo>
                <a:lnTo>
                  <a:pt x="18605" y="108442"/>
                </a:lnTo>
                <a:lnTo>
                  <a:pt x="38798" y="122055"/>
                </a:lnTo>
                <a:lnTo>
                  <a:pt x="63526" y="127046"/>
                </a:lnTo>
                <a:lnTo>
                  <a:pt x="88251" y="122055"/>
                </a:lnTo>
                <a:lnTo>
                  <a:pt x="108442" y="108442"/>
                </a:lnTo>
                <a:lnTo>
                  <a:pt x="122056" y="88251"/>
                </a:lnTo>
                <a:lnTo>
                  <a:pt x="127048" y="63525"/>
                </a:lnTo>
                <a:lnTo>
                  <a:pt x="122056" y="38799"/>
                </a:lnTo>
                <a:lnTo>
                  <a:pt x="108442" y="18606"/>
                </a:lnTo>
                <a:lnTo>
                  <a:pt x="88251" y="4992"/>
                </a:lnTo>
                <a:lnTo>
                  <a:pt x="63526" y="0"/>
                </a:lnTo>
                <a:close/>
              </a:path>
            </a:pathLst>
          </a:custGeom>
          <a:solidFill>
            <a:srgbClr val="2526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2" name="Google Shape;100;p2"/>
          <p:cNvSpPr/>
          <p:nvPr/>
        </p:nvSpPr>
        <p:spPr bwMode="auto">
          <a:xfrm>
            <a:off x="6141456" y="3828519"/>
            <a:ext cx="88518" cy="126595"/>
          </a:xfrm>
          <a:custGeom>
            <a:avLst/>
            <a:gdLst/>
            <a:ahLst/>
            <a:cxnLst/>
            <a:rect l="l" t="t" r="r" b="b"/>
            <a:pathLst>
              <a:path w="172719" h="247014" extrusionOk="0">
                <a:moveTo>
                  <a:pt x="0" y="0"/>
                </a:moveTo>
                <a:lnTo>
                  <a:pt x="172572" y="0"/>
                </a:lnTo>
                <a:lnTo>
                  <a:pt x="172572" y="246719"/>
                </a:lnTo>
                <a:lnTo>
                  <a:pt x="0" y="246719"/>
                </a:lnTo>
                <a:lnTo>
                  <a:pt x="0" y="0"/>
                </a:lnTo>
                <a:close/>
              </a:path>
            </a:pathLst>
          </a:custGeom>
          <a:solidFill>
            <a:srgbClr val="00B2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3" name="Google Shape;101;p2"/>
          <p:cNvSpPr/>
          <p:nvPr/>
        </p:nvSpPr>
        <p:spPr bwMode="auto">
          <a:xfrm>
            <a:off x="6156883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4" name="Google Shape;102;p2"/>
          <p:cNvSpPr/>
          <p:nvPr/>
        </p:nvSpPr>
        <p:spPr bwMode="auto">
          <a:xfrm>
            <a:off x="6214488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5" name="Google Shape;103;p2"/>
          <p:cNvSpPr/>
          <p:nvPr/>
        </p:nvSpPr>
        <p:spPr bwMode="auto">
          <a:xfrm>
            <a:off x="6126291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" name="Google Shape;104;p2"/>
          <p:cNvSpPr/>
          <p:nvPr/>
        </p:nvSpPr>
        <p:spPr bwMode="auto">
          <a:xfrm>
            <a:off x="6243490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7" name="Google Shape;105;p2"/>
          <p:cNvSpPr/>
          <p:nvPr/>
        </p:nvSpPr>
        <p:spPr bwMode="auto">
          <a:xfrm>
            <a:off x="6308506" y="3762685"/>
            <a:ext cx="65413" cy="65413"/>
          </a:xfrm>
          <a:custGeom>
            <a:avLst/>
            <a:gdLst/>
            <a:ahLst/>
            <a:cxnLst/>
            <a:rect l="l" t="t" r="r" b="b"/>
            <a:pathLst>
              <a:path w="127635" h="127635" extrusionOk="0">
                <a:moveTo>
                  <a:pt x="63525" y="0"/>
                </a:moveTo>
                <a:lnTo>
                  <a:pt x="38799" y="4992"/>
                </a:lnTo>
                <a:lnTo>
                  <a:pt x="18606" y="18606"/>
                </a:lnTo>
                <a:lnTo>
                  <a:pt x="4992" y="38799"/>
                </a:lnTo>
                <a:lnTo>
                  <a:pt x="0" y="63525"/>
                </a:lnTo>
                <a:lnTo>
                  <a:pt x="4992" y="88251"/>
                </a:lnTo>
                <a:lnTo>
                  <a:pt x="18606" y="108442"/>
                </a:lnTo>
                <a:lnTo>
                  <a:pt x="38799" y="122055"/>
                </a:lnTo>
                <a:lnTo>
                  <a:pt x="63525" y="127046"/>
                </a:lnTo>
                <a:lnTo>
                  <a:pt x="88251" y="122055"/>
                </a:lnTo>
                <a:lnTo>
                  <a:pt x="108444" y="108442"/>
                </a:lnTo>
                <a:lnTo>
                  <a:pt x="122058" y="88251"/>
                </a:lnTo>
                <a:lnTo>
                  <a:pt x="127050" y="63525"/>
                </a:lnTo>
                <a:lnTo>
                  <a:pt x="122058" y="38799"/>
                </a:lnTo>
                <a:lnTo>
                  <a:pt x="108444" y="18606"/>
                </a:lnTo>
                <a:lnTo>
                  <a:pt x="88251" y="4992"/>
                </a:lnTo>
                <a:lnTo>
                  <a:pt x="63525" y="0"/>
                </a:lnTo>
                <a:close/>
              </a:path>
            </a:pathLst>
          </a:custGeom>
          <a:solidFill>
            <a:srgbClr val="2526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106;p2"/>
          <p:cNvSpPr/>
          <p:nvPr/>
        </p:nvSpPr>
        <p:spPr bwMode="auto">
          <a:xfrm>
            <a:off x="6296841" y="3828519"/>
            <a:ext cx="88518" cy="126595"/>
          </a:xfrm>
          <a:custGeom>
            <a:avLst/>
            <a:gdLst/>
            <a:ahLst/>
            <a:cxnLst/>
            <a:rect l="l" t="t" r="r" b="b"/>
            <a:pathLst>
              <a:path w="172719" h="247014" extrusionOk="0">
                <a:moveTo>
                  <a:pt x="0" y="0"/>
                </a:moveTo>
                <a:lnTo>
                  <a:pt x="172570" y="0"/>
                </a:lnTo>
                <a:lnTo>
                  <a:pt x="172570" y="246719"/>
                </a:lnTo>
                <a:lnTo>
                  <a:pt x="0" y="246719"/>
                </a:lnTo>
                <a:lnTo>
                  <a:pt x="0" y="0"/>
                </a:lnTo>
                <a:close/>
              </a:path>
            </a:pathLst>
          </a:custGeom>
          <a:solidFill>
            <a:srgbClr val="00B2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9" name="Google Shape;107;p2"/>
          <p:cNvSpPr/>
          <p:nvPr/>
        </p:nvSpPr>
        <p:spPr bwMode="auto">
          <a:xfrm>
            <a:off x="6312266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108;p2"/>
          <p:cNvSpPr/>
          <p:nvPr/>
        </p:nvSpPr>
        <p:spPr bwMode="auto">
          <a:xfrm>
            <a:off x="6369873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" name="Google Shape;109;p2"/>
          <p:cNvSpPr/>
          <p:nvPr/>
        </p:nvSpPr>
        <p:spPr bwMode="auto">
          <a:xfrm>
            <a:off x="6281676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" name="Google Shape;110;p2"/>
          <p:cNvSpPr/>
          <p:nvPr/>
        </p:nvSpPr>
        <p:spPr bwMode="auto">
          <a:xfrm>
            <a:off x="6398873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3" name="Google Shape;111;p2"/>
          <p:cNvSpPr/>
          <p:nvPr/>
        </p:nvSpPr>
        <p:spPr bwMode="auto">
          <a:xfrm>
            <a:off x="6463893" y="3762685"/>
            <a:ext cx="65413" cy="65413"/>
          </a:xfrm>
          <a:custGeom>
            <a:avLst/>
            <a:gdLst/>
            <a:ahLst/>
            <a:cxnLst/>
            <a:rect l="l" t="t" r="r" b="b"/>
            <a:pathLst>
              <a:path w="127635" h="127635" extrusionOk="0">
                <a:moveTo>
                  <a:pt x="63525" y="0"/>
                </a:moveTo>
                <a:lnTo>
                  <a:pt x="38799" y="4992"/>
                </a:lnTo>
                <a:lnTo>
                  <a:pt x="18607" y="18606"/>
                </a:lnTo>
                <a:lnTo>
                  <a:pt x="4992" y="38799"/>
                </a:lnTo>
                <a:lnTo>
                  <a:pt x="0" y="63525"/>
                </a:lnTo>
                <a:lnTo>
                  <a:pt x="4992" y="88251"/>
                </a:lnTo>
                <a:lnTo>
                  <a:pt x="18607" y="108442"/>
                </a:lnTo>
                <a:lnTo>
                  <a:pt x="38799" y="122055"/>
                </a:lnTo>
                <a:lnTo>
                  <a:pt x="63525" y="127046"/>
                </a:lnTo>
                <a:lnTo>
                  <a:pt x="88251" y="122055"/>
                </a:lnTo>
                <a:lnTo>
                  <a:pt x="108444" y="108442"/>
                </a:lnTo>
                <a:lnTo>
                  <a:pt x="122058" y="88251"/>
                </a:lnTo>
                <a:lnTo>
                  <a:pt x="127050" y="63525"/>
                </a:lnTo>
                <a:lnTo>
                  <a:pt x="122058" y="38799"/>
                </a:lnTo>
                <a:lnTo>
                  <a:pt x="108444" y="18606"/>
                </a:lnTo>
                <a:lnTo>
                  <a:pt x="88251" y="4992"/>
                </a:lnTo>
                <a:lnTo>
                  <a:pt x="63525" y="0"/>
                </a:lnTo>
                <a:close/>
              </a:path>
            </a:pathLst>
          </a:custGeom>
          <a:solidFill>
            <a:srgbClr val="2526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" name="Google Shape;112;p2"/>
          <p:cNvSpPr/>
          <p:nvPr/>
        </p:nvSpPr>
        <p:spPr bwMode="auto">
          <a:xfrm>
            <a:off x="6452229" y="3828519"/>
            <a:ext cx="88518" cy="126595"/>
          </a:xfrm>
          <a:custGeom>
            <a:avLst/>
            <a:gdLst/>
            <a:ahLst/>
            <a:cxnLst/>
            <a:rect l="l" t="t" r="r" b="b"/>
            <a:pathLst>
              <a:path w="172719" h="247014" extrusionOk="0">
                <a:moveTo>
                  <a:pt x="0" y="0"/>
                </a:moveTo>
                <a:lnTo>
                  <a:pt x="172570" y="0"/>
                </a:lnTo>
                <a:lnTo>
                  <a:pt x="172570" y="246719"/>
                </a:lnTo>
                <a:lnTo>
                  <a:pt x="0" y="246719"/>
                </a:lnTo>
                <a:lnTo>
                  <a:pt x="0" y="0"/>
                </a:lnTo>
                <a:close/>
              </a:path>
            </a:pathLst>
          </a:custGeom>
          <a:solidFill>
            <a:srgbClr val="00B2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5" name="Google Shape;113;p2"/>
          <p:cNvSpPr/>
          <p:nvPr/>
        </p:nvSpPr>
        <p:spPr bwMode="auto">
          <a:xfrm>
            <a:off x="6467654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" name="Google Shape;114;p2"/>
          <p:cNvSpPr/>
          <p:nvPr/>
        </p:nvSpPr>
        <p:spPr bwMode="auto">
          <a:xfrm>
            <a:off x="6525260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7" name="Google Shape;115;p2"/>
          <p:cNvSpPr/>
          <p:nvPr/>
        </p:nvSpPr>
        <p:spPr bwMode="auto">
          <a:xfrm>
            <a:off x="6437063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" name="Google Shape;116;p2"/>
          <p:cNvSpPr/>
          <p:nvPr/>
        </p:nvSpPr>
        <p:spPr bwMode="auto">
          <a:xfrm>
            <a:off x="6554260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9" name="Google Shape;117;p2"/>
          <p:cNvSpPr/>
          <p:nvPr/>
        </p:nvSpPr>
        <p:spPr bwMode="auto">
          <a:xfrm>
            <a:off x="6103569" y="4656593"/>
            <a:ext cx="417300" cy="315300"/>
          </a:xfrm>
          <a:prstGeom prst="rect">
            <a:avLst/>
          </a:prstGeom>
          <a:blipFill>
            <a:blip r:embed="rId15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0" name="Google Shape;118;p2"/>
          <p:cNvSpPr txBox="1"/>
          <p:nvPr/>
        </p:nvSpPr>
        <p:spPr bwMode="auto">
          <a:xfrm>
            <a:off x="1661550" y="2715400"/>
            <a:ext cx="3666900" cy="629700"/>
          </a:xfrm>
          <a:prstGeom prst="rect">
            <a:avLst/>
          </a:prstGeom>
          <a:solidFill>
            <a:srgbClr val="B5E6F7"/>
          </a:solidFill>
          <a:ln>
            <a:noFill/>
          </a:ln>
        </p:spPr>
        <p:txBody>
          <a:bodyPr spcFirstLastPara="1" wrap="square" lIns="0" tIns="38725" rIns="0" bIns="0" anchor="ctr" anchorCtr="0">
            <a:noAutofit/>
          </a:bodyPr>
          <a:lstStyle/>
          <a:p>
            <a:pPr marL="12700" marR="5080" lvl="0" indent="0" algn="ctr">
              <a:lnSpc>
                <a:spcPct val="124545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 b="1">
              <a:solidFill>
                <a:srgbClr val="2B2A29"/>
              </a:solidFill>
              <a:highlight>
                <a:srgbClr val="B5E6F7"/>
              </a:highlight>
            </a:endParaRPr>
          </a:p>
          <a:p>
            <a:pPr marL="12700" marR="5080" lvl="0" indent="0" algn="ctr">
              <a:lnSpc>
                <a:spcPct val="124545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rgbClr val="2B2A29"/>
                </a:solidFill>
                <a:highlight>
                  <a:srgbClr val="B5E6F7"/>
                </a:highlight>
              </a:rPr>
              <a:t>Цифровые </a:t>
            </a:r>
            <a:r>
              <a:rPr lang="en-US" sz="1600" b="1" i="0" u="none" strike="noStrike" cap="none">
                <a:solidFill>
                  <a:srgbClr val="2B2A29"/>
                </a:solidFill>
                <a:highlight>
                  <a:srgbClr val="B5E6F7"/>
                </a:highlight>
              </a:rPr>
              <a:t>разработки </a:t>
            </a:r>
            <a:r>
              <a:rPr lang="en-US" sz="1600" b="1">
                <a:solidFill>
                  <a:srgbClr val="2B2A29"/>
                </a:solidFill>
                <a:highlight>
                  <a:srgbClr val="B5E6F7"/>
                </a:highlight>
              </a:rPr>
              <a:t>Ubirator</a:t>
            </a:r>
            <a:br>
              <a:rPr lang="en-US" sz="1600" b="1">
                <a:solidFill>
                  <a:srgbClr val="2B2A29"/>
                </a:solidFill>
                <a:highlight>
                  <a:srgbClr val="B5E6F7"/>
                </a:highlight>
              </a:rPr>
            </a:br>
            <a:r>
              <a:rPr lang="en-US" b="1" i="0" u="none" strike="noStrike" cap="none">
                <a:solidFill>
                  <a:srgbClr val="2B2A29"/>
                </a:solidFill>
                <a:highlight>
                  <a:srgbClr val="B5E6F7"/>
                </a:highlight>
              </a:rPr>
              <a:t/>
            </a:r>
            <a:br>
              <a:rPr lang="en-US" b="1" i="0" u="none" strike="noStrike" cap="none">
                <a:solidFill>
                  <a:srgbClr val="2B2A29"/>
                </a:solidFill>
                <a:highlight>
                  <a:srgbClr val="B5E6F7"/>
                </a:highlight>
              </a:rPr>
            </a:br>
            <a:endParaRPr sz="200" b="1" i="0" u="none" strike="noStrike" cap="none">
              <a:solidFill>
                <a:schemeClr val="dk1"/>
              </a:solidFill>
              <a:highlight>
                <a:srgbClr val="B5E6F7"/>
              </a:highlight>
            </a:endParaRPr>
          </a:p>
        </p:txBody>
      </p:sp>
      <p:pic>
        <p:nvPicPr>
          <p:cNvPr id="61" name="Google Shape;119;p2"/>
          <p:cNvPicPr/>
          <p:nvPr/>
        </p:nvPicPr>
        <p:blipFill>
          <a:blip r:embed="rId16">
            <a:alphaModFix/>
          </a:blip>
          <a:stretch/>
        </p:blipFill>
        <p:spPr bwMode="auto">
          <a:xfrm>
            <a:off x="1740059" y="4746779"/>
            <a:ext cx="677468" cy="31530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120;p2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19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494949"/>
                </a:solidFill>
                <a:latin typeface="Arial"/>
                <a:ea typeface="Arial"/>
                <a:cs typeface="Arial"/>
              </a:rPr>
              <a:t>ubirator.com</a:t>
            </a:r>
            <a:endParaRPr/>
          </a:p>
        </p:txBody>
      </p:sp>
      <p:sp>
        <p:nvSpPr>
          <p:cNvPr id="63" name="Google Shape;121;p2"/>
          <p:cNvSpPr txBox="1"/>
          <p:nvPr/>
        </p:nvSpPr>
        <p:spPr bwMode="auto">
          <a:xfrm>
            <a:off x="6103575" y="2731975"/>
            <a:ext cx="3784199" cy="585000"/>
          </a:xfrm>
          <a:prstGeom prst="rect">
            <a:avLst/>
          </a:prstGeom>
          <a:solidFill>
            <a:srgbClr val="B5E6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300" b="1">
              <a:solidFill>
                <a:srgbClr val="2B2A29"/>
              </a:solidFill>
              <a:highlight>
                <a:srgbClr val="B5E6F7"/>
              </a:highlight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>
                <a:solidFill>
                  <a:srgbClr val="2B2A29"/>
                </a:solidFill>
                <a:highlight>
                  <a:srgbClr val="B5E6F7"/>
                </a:highlight>
              </a:rPr>
              <a:t>Ubirator сегодня</a:t>
            </a:r>
            <a:br>
              <a:rPr lang="en-US" sz="1600" b="1">
                <a:solidFill>
                  <a:srgbClr val="2B2A29"/>
                </a:solidFill>
                <a:highlight>
                  <a:srgbClr val="B5E6F7"/>
                </a:highlight>
              </a:rPr>
            </a:br>
            <a:endParaRPr sz="700" b="1">
              <a:latin typeface="Calibri"/>
              <a:ea typeface="Calibri"/>
              <a:cs typeface="Calibri"/>
            </a:endParaRPr>
          </a:p>
        </p:txBody>
      </p:sp>
      <p:sp>
        <p:nvSpPr>
          <p:cNvPr id="64" name="Google Shape;122;p2"/>
          <p:cNvSpPr txBox="1">
            <a:spLocks noGrp="1"/>
          </p:cNvSpPr>
          <p:nvPr>
            <p:ph type="title"/>
          </p:nvPr>
        </p:nvSpPr>
        <p:spPr bwMode="auto">
          <a:xfrm>
            <a:off x="1345500" y="402525"/>
            <a:ext cx="68724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49" rIns="0" bIns="0" anchor="t" anchorCtr="0">
            <a:noAutofit/>
          </a:bodyPr>
          <a:lstStyle/>
          <a:p>
            <a:pPr marL="0" lvl="0" indent="0" algn="l">
              <a:lnSpc>
                <a:spcPct val="107915"/>
              </a:lnSpc>
              <a:spcBef>
                <a:spcPts val="0"/>
              </a:spcBef>
              <a:spcAft>
                <a:spcPts val="1100"/>
              </a:spcAft>
              <a:buSzPts val="1500"/>
              <a:buNone/>
              <a:defRPr/>
            </a:pPr>
            <a:r>
              <a:rPr lang="en-US" sz="3800"/>
              <a:t>О сервисе Ubirator</a:t>
            </a:r>
            <a:r>
              <a:rPr lang="en-US" sz="5000"/>
              <a:t>  </a:t>
            </a:r>
            <a:endParaRPr sz="5000"/>
          </a:p>
        </p:txBody>
      </p:sp>
      <p:sp>
        <p:nvSpPr>
          <p:cNvPr id="65" name="Google Shape;123;p2"/>
          <p:cNvSpPr txBox="1"/>
          <p:nvPr/>
        </p:nvSpPr>
        <p:spPr bwMode="auto">
          <a:xfrm>
            <a:off x="657075" y="1430600"/>
            <a:ext cx="10302600" cy="1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2175" tIns="61075" rIns="122175" bIns="61075" anchor="t" anchorCtr="0">
            <a:spAutoFit/>
          </a:bodyPr>
          <a:lstStyle/>
          <a:p>
            <a:pPr marL="0" marR="0" lvl="0" indent="0" algn="l">
              <a:lnSpc>
                <a:spcPct val="12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pPr>
            <a:r>
              <a:rPr lang="en-US"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Ubirator </a:t>
            </a: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- </a:t>
            </a:r>
            <a:r>
              <a:rPr lang="en-US" sz="1700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это</a:t>
            </a:r>
            <a:r>
              <a:rPr lang="en-U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700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сервис эффективного управления отходами.</a:t>
            </a:r>
            <a:r>
              <a:rPr lang="en-US" sz="1700">
                <a:solidFill>
                  <a:srgbClr val="2B2A29"/>
                </a:solidFill>
              </a:rPr>
              <a:t> </a:t>
            </a:r>
            <a:r>
              <a:rPr lang="en-US" sz="1700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Платформа объединяет</a:t>
            </a:r>
            <a:r>
              <a:rPr lang="en-US" sz="1700">
                <a:solidFill>
                  <a:srgbClr val="2B2A29"/>
                </a:solidFill>
              </a:rPr>
              <a:t> </a:t>
            </a:r>
            <a:r>
              <a:rPr lang="en-US" sz="1700" b="0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rPr>
              <a:t>компании, которым нужно сдать вторсырье, и исполнителей, готовых его забрать и доставить в пункты приема</a:t>
            </a: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62;p2"/>
          <p:cNvSpPr/>
          <p:nvPr/>
        </p:nvSpPr>
        <p:spPr bwMode="auto">
          <a:xfrm>
            <a:off x="11149702" y="2905"/>
            <a:ext cx="1089916" cy="6837094"/>
          </a:xfrm>
          <a:prstGeom prst="rect">
            <a:avLst/>
          </a:prstGeom>
          <a:blipFill>
            <a:blip r:embed="rId2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63;p2"/>
          <p:cNvSpPr/>
          <p:nvPr/>
        </p:nvSpPr>
        <p:spPr bwMode="auto">
          <a:xfrm>
            <a:off x="657080" y="568029"/>
            <a:ext cx="488904" cy="488905"/>
          </a:xfrm>
          <a:prstGeom prst="rect">
            <a:avLst/>
          </a:prstGeom>
          <a:blipFill>
            <a:blip r:embed="rId3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7" name="Google Shape;105;p2"/>
          <p:cNvSpPr/>
          <p:nvPr/>
        </p:nvSpPr>
        <p:spPr bwMode="auto">
          <a:xfrm>
            <a:off x="6308506" y="3762685"/>
            <a:ext cx="65413" cy="65413"/>
          </a:xfrm>
          <a:custGeom>
            <a:avLst/>
            <a:gdLst/>
            <a:ahLst/>
            <a:cxnLst/>
            <a:rect l="l" t="t" r="r" b="b"/>
            <a:pathLst>
              <a:path w="127635" h="127635" extrusionOk="0">
                <a:moveTo>
                  <a:pt x="63525" y="0"/>
                </a:moveTo>
                <a:lnTo>
                  <a:pt x="38799" y="4992"/>
                </a:lnTo>
                <a:lnTo>
                  <a:pt x="18606" y="18606"/>
                </a:lnTo>
                <a:lnTo>
                  <a:pt x="4992" y="38799"/>
                </a:lnTo>
                <a:lnTo>
                  <a:pt x="0" y="63525"/>
                </a:lnTo>
                <a:lnTo>
                  <a:pt x="4992" y="88251"/>
                </a:lnTo>
                <a:lnTo>
                  <a:pt x="18606" y="108442"/>
                </a:lnTo>
                <a:lnTo>
                  <a:pt x="38799" y="122055"/>
                </a:lnTo>
                <a:lnTo>
                  <a:pt x="63525" y="127046"/>
                </a:lnTo>
                <a:lnTo>
                  <a:pt x="88251" y="122055"/>
                </a:lnTo>
                <a:lnTo>
                  <a:pt x="108444" y="108442"/>
                </a:lnTo>
                <a:lnTo>
                  <a:pt x="122058" y="88251"/>
                </a:lnTo>
                <a:lnTo>
                  <a:pt x="127050" y="63525"/>
                </a:lnTo>
                <a:lnTo>
                  <a:pt x="122058" y="38799"/>
                </a:lnTo>
                <a:lnTo>
                  <a:pt x="108444" y="18606"/>
                </a:lnTo>
                <a:lnTo>
                  <a:pt x="88251" y="4992"/>
                </a:lnTo>
                <a:lnTo>
                  <a:pt x="63525" y="0"/>
                </a:lnTo>
                <a:close/>
              </a:path>
            </a:pathLst>
          </a:custGeom>
          <a:solidFill>
            <a:srgbClr val="2526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106;p2"/>
          <p:cNvSpPr/>
          <p:nvPr/>
        </p:nvSpPr>
        <p:spPr bwMode="auto">
          <a:xfrm>
            <a:off x="6296841" y="3828519"/>
            <a:ext cx="88518" cy="126595"/>
          </a:xfrm>
          <a:custGeom>
            <a:avLst/>
            <a:gdLst/>
            <a:ahLst/>
            <a:cxnLst/>
            <a:rect l="l" t="t" r="r" b="b"/>
            <a:pathLst>
              <a:path w="172719" h="247014" extrusionOk="0">
                <a:moveTo>
                  <a:pt x="0" y="0"/>
                </a:moveTo>
                <a:lnTo>
                  <a:pt x="172570" y="0"/>
                </a:lnTo>
                <a:lnTo>
                  <a:pt x="172570" y="246719"/>
                </a:lnTo>
                <a:lnTo>
                  <a:pt x="0" y="246719"/>
                </a:lnTo>
                <a:lnTo>
                  <a:pt x="0" y="0"/>
                </a:lnTo>
                <a:close/>
              </a:path>
            </a:pathLst>
          </a:custGeom>
          <a:solidFill>
            <a:srgbClr val="00B2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9" name="Google Shape;107;p2"/>
          <p:cNvSpPr/>
          <p:nvPr/>
        </p:nvSpPr>
        <p:spPr bwMode="auto">
          <a:xfrm>
            <a:off x="6312266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108;p2"/>
          <p:cNvSpPr/>
          <p:nvPr/>
        </p:nvSpPr>
        <p:spPr bwMode="auto">
          <a:xfrm>
            <a:off x="6369873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" name="Google Shape;109;p2"/>
          <p:cNvSpPr/>
          <p:nvPr/>
        </p:nvSpPr>
        <p:spPr bwMode="auto">
          <a:xfrm>
            <a:off x="6281676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" name="Google Shape;110;p2"/>
          <p:cNvSpPr/>
          <p:nvPr/>
        </p:nvSpPr>
        <p:spPr bwMode="auto">
          <a:xfrm>
            <a:off x="6398873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3" name="Google Shape;111;p2"/>
          <p:cNvSpPr/>
          <p:nvPr/>
        </p:nvSpPr>
        <p:spPr bwMode="auto">
          <a:xfrm>
            <a:off x="6463893" y="3762685"/>
            <a:ext cx="65413" cy="65413"/>
          </a:xfrm>
          <a:custGeom>
            <a:avLst/>
            <a:gdLst/>
            <a:ahLst/>
            <a:cxnLst/>
            <a:rect l="l" t="t" r="r" b="b"/>
            <a:pathLst>
              <a:path w="127635" h="127635" extrusionOk="0">
                <a:moveTo>
                  <a:pt x="63525" y="0"/>
                </a:moveTo>
                <a:lnTo>
                  <a:pt x="38799" y="4992"/>
                </a:lnTo>
                <a:lnTo>
                  <a:pt x="18607" y="18606"/>
                </a:lnTo>
                <a:lnTo>
                  <a:pt x="4992" y="38799"/>
                </a:lnTo>
                <a:lnTo>
                  <a:pt x="0" y="63525"/>
                </a:lnTo>
                <a:lnTo>
                  <a:pt x="4992" y="88251"/>
                </a:lnTo>
                <a:lnTo>
                  <a:pt x="18607" y="108442"/>
                </a:lnTo>
                <a:lnTo>
                  <a:pt x="38799" y="122055"/>
                </a:lnTo>
                <a:lnTo>
                  <a:pt x="63525" y="127046"/>
                </a:lnTo>
                <a:lnTo>
                  <a:pt x="88251" y="122055"/>
                </a:lnTo>
                <a:lnTo>
                  <a:pt x="108444" y="108442"/>
                </a:lnTo>
                <a:lnTo>
                  <a:pt x="122058" y="88251"/>
                </a:lnTo>
                <a:lnTo>
                  <a:pt x="127050" y="63525"/>
                </a:lnTo>
                <a:lnTo>
                  <a:pt x="122058" y="38799"/>
                </a:lnTo>
                <a:lnTo>
                  <a:pt x="108444" y="18606"/>
                </a:lnTo>
                <a:lnTo>
                  <a:pt x="88251" y="4992"/>
                </a:lnTo>
                <a:lnTo>
                  <a:pt x="63525" y="0"/>
                </a:lnTo>
                <a:close/>
              </a:path>
            </a:pathLst>
          </a:custGeom>
          <a:solidFill>
            <a:srgbClr val="2526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5" name="Google Shape;113;p2"/>
          <p:cNvSpPr/>
          <p:nvPr/>
        </p:nvSpPr>
        <p:spPr bwMode="auto">
          <a:xfrm>
            <a:off x="6467654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" name="Google Shape;114;p2"/>
          <p:cNvSpPr/>
          <p:nvPr/>
        </p:nvSpPr>
        <p:spPr bwMode="auto">
          <a:xfrm>
            <a:off x="6525260" y="3948947"/>
            <a:ext cx="0" cy="100234"/>
          </a:xfrm>
          <a:custGeom>
            <a:avLst/>
            <a:gdLst/>
            <a:ahLst/>
            <a:cxnLst/>
            <a:rect l="l" t="t" r="r" b="b"/>
            <a:pathLst>
              <a:path w="120000" h="195579" extrusionOk="0">
                <a:moveTo>
                  <a:pt x="0" y="0"/>
                </a:moveTo>
                <a:lnTo>
                  <a:pt x="0" y="195285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7" name="Google Shape;115;p2"/>
          <p:cNvSpPr/>
          <p:nvPr/>
        </p:nvSpPr>
        <p:spPr bwMode="auto">
          <a:xfrm>
            <a:off x="6437063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" name="Google Shape;116;p2"/>
          <p:cNvSpPr/>
          <p:nvPr/>
        </p:nvSpPr>
        <p:spPr bwMode="auto">
          <a:xfrm>
            <a:off x="6554260" y="3830005"/>
            <a:ext cx="0" cy="116832"/>
          </a:xfrm>
          <a:custGeom>
            <a:avLst/>
            <a:gdLst/>
            <a:ahLst/>
            <a:cxnLst/>
            <a:rect l="l" t="t" r="r" b="b"/>
            <a:pathLst>
              <a:path w="120000" h="227964" extrusionOk="0">
                <a:moveTo>
                  <a:pt x="0" y="0"/>
                </a:moveTo>
                <a:lnTo>
                  <a:pt x="0" y="227890"/>
                </a:lnTo>
              </a:path>
            </a:pathLst>
          </a:custGeom>
          <a:noFill/>
          <a:ln w="33600" cap="flat" cmpd="sng">
            <a:solidFill>
              <a:srgbClr val="00B2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2" name="Google Shape;120;p2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19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494949"/>
                </a:solidFill>
                <a:latin typeface="Arial"/>
                <a:ea typeface="Arial"/>
                <a:cs typeface="Arial"/>
              </a:rPr>
              <a:t>ubirator.com</a:t>
            </a:r>
            <a:endParaRPr/>
          </a:p>
        </p:txBody>
      </p:sp>
      <p:sp>
        <p:nvSpPr>
          <p:cNvPr id="64" name="Google Shape;122;p2"/>
          <p:cNvSpPr txBox="1">
            <a:spLocks noGrp="1"/>
          </p:cNvSpPr>
          <p:nvPr>
            <p:ph type="title"/>
          </p:nvPr>
        </p:nvSpPr>
        <p:spPr bwMode="auto">
          <a:xfrm>
            <a:off x="1345500" y="402525"/>
            <a:ext cx="6872400" cy="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49" rIns="0" bIns="0" anchor="t" anchorCtr="0">
            <a:noAutofit/>
          </a:bodyPr>
          <a:lstStyle/>
          <a:p>
            <a:pPr marL="0" lvl="0" indent="0" algn="l">
              <a:lnSpc>
                <a:spcPct val="107915"/>
              </a:lnSpc>
              <a:spcBef>
                <a:spcPts val="0"/>
              </a:spcBef>
              <a:spcAft>
                <a:spcPts val="1100"/>
              </a:spcAft>
              <a:buSzPts val="1500"/>
              <a:buNone/>
              <a:defRPr/>
            </a:pPr>
            <a:r>
              <a:rPr lang="en-US" sz="3800"/>
              <a:t>О сервисе Ubirator</a:t>
            </a:r>
            <a:r>
              <a:rPr lang="en-US" sz="5000"/>
              <a:t>  </a:t>
            </a:r>
            <a:endParaRPr sz="50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35" y="1506751"/>
            <a:ext cx="4672294" cy="5084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47" y="1506751"/>
            <a:ext cx="4756058" cy="48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08;p7"/>
          <p:cNvSpPr txBox="1"/>
          <p:nvPr/>
        </p:nvSpPr>
        <p:spPr bwMode="auto">
          <a:xfrm>
            <a:off x="820474" y="2162510"/>
            <a:ext cx="5983500" cy="297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457200" marR="508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en-US" sz="1800" b="0" i="0" u="none" strike="noStrike" cap="none" dirty="0" err="1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Благотворительные</a:t>
            </a:r>
            <a:r>
              <a:rPr lang="en-US" sz="1800" b="0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акции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по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сбору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вторсырья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в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образовательных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учреждениях</a:t>
            </a:r>
            <a:endParaRPr lang="en-US" sz="1800" b="0" i="0" u="none" strike="noStrike" cap="none" dirty="0" smtClean="0">
              <a:solidFill>
                <a:srgbClr val="2B2A29"/>
              </a:solidFill>
              <a:latin typeface="Arial"/>
              <a:ea typeface="Arial"/>
              <a:cs typeface="Arial"/>
            </a:endParaRPr>
          </a:p>
          <a:p>
            <a:pPr marL="69850" marR="5080" lvl="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defRPr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0" lvl="0" indent="-387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Проект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«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Раздельный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сбор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отходов</a:t>
            </a:r>
            <a:r>
              <a:rPr lang="en-US" sz="1800" dirty="0">
                <a:solidFill>
                  <a:schemeClr val="hlink"/>
                </a:solidFill>
              </a:rPr>
              <a:t>»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800" dirty="0" smtClean="0">
                <a:solidFill>
                  <a:srgbClr val="2B2A29"/>
                </a:solidFill>
              </a:rPr>
              <a:t>в ОУ</a:t>
            </a:r>
            <a:endParaRPr lang="en-US" sz="1800" dirty="0" smtClean="0">
              <a:solidFill>
                <a:srgbClr val="2B2A29"/>
              </a:solidFill>
            </a:endParaRPr>
          </a:p>
          <a:p>
            <a:pPr marL="457200" marR="0" lvl="0" indent="-3873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marR="21209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Экологическая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онлайн</a:t>
            </a:r>
            <a:r>
              <a:rPr lang="en-US" sz="1800" dirty="0">
                <a:solidFill>
                  <a:srgbClr val="2B2A29"/>
                </a:solidFill>
              </a:rPr>
              <a:t> </a:t>
            </a:r>
            <a:r>
              <a:rPr lang="en-US" sz="1800" dirty="0" err="1">
                <a:solidFill>
                  <a:srgbClr val="2B2A29"/>
                </a:solidFill>
              </a:rPr>
              <a:t>О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лимпиада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для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детей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со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всей</a:t>
            </a:r>
            <a:r>
              <a:rPr lang="en-US" sz="18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dirty="0" err="1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России</a:t>
            </a:r>
            <a:endParaRPr lang="en-US" sz="1800" b="0" i="0" u="none" strike="noStrike" cap="none" dirty="0" smtClean="0">
              <a:solidFill>
                <a:srgbClr val="2B2A29"/>
              </a:solidFill>
              <a:latin typeface="Arial"/>
              <a:ea typeface="Arial"/>
              <a:cs typeface="Arial"/>
            </a:endParaRPr>
          </a:p>
          <a:p>
            <a:pPr marL="457200" marR="21209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r>
              <a:rPr lang="ru-RU" sz="1800" dirty="0" smtClean="0">
                <a:solidFill>
                  <a:srgbClr val="2B2A29"/>
                </a:solidFill>
              </a:rPr>
              <a:t>Тематические </a:t>
            </a:r>
            <a:r>
              <a:rPr lang="ru-RU" sz="1800" dirty="0" err="1" smtClean="0">
                <a:solidFill>
                  <a:srgbClr val="2B2A29"/>
                </a:solidFill>
              </a:rPr>
              <a:t>вебинары</a:t>
            </a:r>
            <a:r>
              <a:rPr lang="ru-RU" sz="1800" dirty="0" smtClean="0">
                <a:solidFill>
                  <a:srgbClr val="2B2A29"/>
                </a:solidFill>
              </a:rPr>
              <a:t> и конкурсы</a:t>
            </a:r>
            <a:endParaRPr lang="ru-RU" sz="1800" b="0" i="0" u="none" strike="noStrike" cap="none" dirty="0" smtClean="0">
              <a:solidFill>
                <a:srgbClr val="2B2A29"/>
              </a:solidFill>
              <a:latin typeface="Arial"/>
              <a:ea typeface="Arial"/>
              <a:cs typeface="Arial"/>
            </a:endParaRPr>
          </a:p>
          <a:p>
            <a:pPr marL="457200" marR="212090" lvl="0" indent="-3873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/>
              <a:buChar char="●"/>
              <a:defRPr/>
            </a:pPr>
            <a:endParaRPr lang="ru-RU" sz="1800" dirty="0">
              <a:solidFill>
                <a:srgbClr val="2B2A29"/>
              </a:solidFill>
              <a:ea typeface="Calibri"/>
            </a:endParaRPr>
          </a:p>
        </p:txBody>
      </p:sp>
      <p:sp>
        <p:nvSpPr>
          <p:cNvPr id="5" name="Google Shape;209;p7"/>
          <p:cNvSpPr txBox="1">
            <a:spLocks noGrp="1"/>
          </p:cNvSpPr>
          <p:nvPr>
            <p:ph type="title"/>
          </p:nvPr>
        </p:nvSpPr>
        <p:spPr bwMode="auto">
          <a:xfrm>
            <a:off x="1272673" y="381060"/>
            <a:ext cx="87864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800"/>
              <a:t>Социальные проекты Ubirator</a:t>
            </a:r>
            <a:endParaRPr sz="3800"/>
          </a:p>
        </p:txBody>
      </p:sp>
      <p:sp>
        <p:nvSpPr>
          <p:cNvPr id="6" name="Google Shape;210;p7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2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Google Shape;211;p7"/>
          <p:cNvSpPr/>
          <p:nvPr/>
        </p:nvSpPr>
        <p:spPr bwMode="auto">
          <a:xfrm>
            <a:off x="6995738" y="2863131"/>
            <a:ext cx="3904500" cy="3825600"/>
          </a:xfrm>
          <a:prstGeom prst="rect">
            <a:avLst/>
          </a:prstGeom>
          <a:blipFill>
            <a:blip r:embed="rId3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Google Shape;223;p7"/>
          <p:cNvSpPr txBox="1">
            <a:spLocks noGrp="1"/>
          </p:cNvSpPr>
          <p:nvPr>
            <p:ph type="ftr" idx="11"/>
          </p:nvPr>
        </p:nvSpPr>
        <p:spPr bwMode="auto">
          <a:xfrm>
            <a:off x="540882" y="6196890"/>
            <a:ext cx="940435" cy="22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/>
              <a:t>ubirator.com</a:t>
            </a:r>
            <a:endParaRPr/>
          </a:p>
        </p:txBody>
      </p:sp>
      <p:sp>
        <p:nvSpPr>
          <p:cNvPr id="21" name="Google Shape;225;p7"/>
          <p:cNvSpPr/>
          <p:nvPr/>
        </p:nvSpPr>
        <p:spPr bwMode="auto">
          <a:xfrm>
            <a:off x="11149702" y="2905"/>
            <a:ext cx="1089900" cy="6837000"/>
          </a:xfrm>
          <a:prstGeom prst="rect">
            <a:avLst/>
          </a:prstGeom>
          <a:blipFill>
            <a:blip r:embed="rId4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18" y="1622450"/>
            <a:ext cx="2671070" cy="108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30;p8"/>
          <p:cNvSpPr txBox="1">
            <a:spLocks noGrp="1"/>
          </p:cNvSpPr>
          <p:nvPr>
            <p:ph type="title"/>
          </p:nvPr>
        </p:nvSpPr>
        <p:spPr bwMode="auto">
          <a:xfrm>
            <a:off x="1210332" y="317907"/>
            <a:ext cx="9480600" cy="1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800" dirty="0" err="1"/>
              <a:t>Благотворительный</a:t>
            </a:r>
            <a:r>
              <a:rPr lang="en-US" sz="3800" dirty="0"/>
              <a:t> </a:t>
            </a:r>
            <a:r>
              <a:rPr lang="en-US" sz="3800" dirty="0" err="1"/>
              <a:t>сбор</a:t>
            </a:r>
            <a:r>
              <a:rPr lang="en-US" sz="3800" dirty="0"/>
              <a:t> </a:t>
            </a:r>
            <a:r>
              <a:rPr lang="en-US" sz="3800" dirty="0" err="1"/>
              <a:t>макулатуры</a:t>
            </a:r>
            <a:r>
              <a:rPr lang="en-US" sz="3800" dirty="0"/>
              <a:t> в </a:t>
            </a:r>
            <a:r>
              <a:rPr lang="en-US" sz="3800" dirty="0" err="1" smtClean="0"/>
              <a:t>об</a:t>
            </a:r>
            <a:r>
              <a:rPr lang="ru-RU" sz="3800" dirty="0" err="1" smtClean="0"/>
              <a:t>разовательных</a:t>
            </a:r>
            <a:r>
              <a:rPr lang="en-US" sz="3800" dirty="0" smtClean="0"/>
              <a:t> </a:t>
            </a:r>
            <a:r>
              <a:rPr lang="en-US" sz="3800" dirty="0" err="1"/>
              <a:t>учреждениях</a:t>
            </a:r>
            <a:endParaRPr sz="3800" dirty="0"/>
          </a:p>
        </p:txBody>
      </p:sp>
      <p:sp>
        <p:nvSpPr>
          <p:cNvPr id="5" name="Google Shape;231;p8"/>
          <p:cNvSpPr txBox="1"/>
          <p:nvPr/>
        </p:nvSpPr>
        <p:spPr bwMode="auto">
          <a:xfrm>
            <a:off x="904482" y="6023445"/>
            <a:ext cx="10092299" cy="318933"/>
          </a:xfrm>
          <a:prstGeom prst="rect">
            <a:avLst/>
          </a:prstGeom>
          <a:solidFill>
            <a:srgbClr val="B5E6F7"/>
          </a:solidFill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>
              <a:lnSpc>
                <a:spcPct val="117168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7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Часть</a:t>
            </a:r>
            <a:r>
              <a:rPr lang="en-US" sz="17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вырученных</a:t>
            </a:r>
            <a:r>
              <a:rPr lang="en-US" sz="17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средств</a:t>
            </a:r>
            <a:r>
              <a:rPr lang="en-US" sz="17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перечисляется</a:t>
            </a:r>
            <a:r>
              <a:rPr lang="en-US" sz="17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в </a:t>
            </a:r>
            <a:r>
              <a:rPr lang="en-US" sz="1700" b="0" i="0" u="none" strike="noStrike" cap="none" dirty="0" err="1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фонд</a:t>
            </a:r>
            <a:r>
              <a:rPr lang="ru-RU" sz="1700" b="0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ы</a:t>
            </a:r>
            <a:r>
              <a:rPr lang="en-US" sz="1700" dirty="0" smtClean="0">
                <a:solidFill>
                  <a:schemeClr val="dk1"/>
                </a:solidFill>
                <a:highlight>
                  <a:srgbClr val="B5E6F7"/>
                </a:highlight>
              </a:rPr>
              <a:t> </a:t>
            </a:r>
            <a:r>
              <a:rPr lang="en-US" sz="17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«</a:t>
            </a:r>
            <a:r>
              <a:rPr lang="en-US" sz="17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Линия</a:t>
            </a:r>
            <a:r>
              <a:rPr lang="en-US" sz="170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700" b="0" i="0" u="none" strike="noStrike" cap="none" dirty="0" err="1">
                <a:solidFill>
                  <a:srgbClr val="2B2A29"/>
                </a:solidFill>
                <a:latin typeface="Arial"/>
                <a:ea typeface="Arial"/>
                <a:cs typeface="Arial"/>
              </a:rPr>
              <a:t>жизни</a:t>
            </a:r>
            <a:r>
              <a:rPr lang="en-US" sz="1700" b="0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»</a:t>
            </a:r>
            <a:r>
              <a:rPr lang="ru-RU" sz="1700" b="0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 и «География добра». </a:t>
            </a:r>
            <a:endParaRPr sz="17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Google Shape;240;p8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2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Google Shape;241;p8"/>
          <p:cNvSpPr txBox="1">
            <a:spLocks noGrp="1"/>
          </p:cNvSpPr>
          <p:nvPr>
            <p:ph type="ftr" idx="11"/>
          </p:nvPr>
        </p:nvSpPr>
        <p:spPr bwMode="auto">
          <a:xfrm>
            <a:off x="513782" y="6473165"/>
            <a:ext cx="940500" cy="1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494949"/>
                </a:solidFill>
                <a:latin typeface="Arial"/>
                <a:ea typeface="Arial"/>
                <a:cs typeface="Arial"/>
              </a:rPr>
              <a:t>ubirator.com</a:t>
            </a:r>
            <a:endParaRPr/>
          </a:p>
        </p:txBody>
      </p:sp>
      <p:sp>
        <p:nvSpPr>
          <p:cNvPr id="16" name="Google Shape;242;p8"/>
          <p:cNvSpPr/>
          <p:nvPr/>
        </p:nvSpPr>
        <p:spPr bwMode="auto">
          <a:xfrm>
            <a:off x="11149702" y="2905"/>
            <a:ext cx="1089916" cy="6837094"/>
          </a:xfrm>
          <a:prstGeom prst="rect">
            <a:avLst/>
          </a:prstGeom>
          <a:blipFill>
            <a:blip r:embed="rId3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Google Shape;243;p8"/>
          <p:cNvSpPr/>
          <p:nvPr/>
        </p:nvSpPr>
        <p:spPr bwMode="auto">
          <a:xfrm>
            <a:off x="3086114" y="5488159"/>
            <a:ext cx="226986" cy="221177"/>
          </a:xfrm>
          <a:custGeom>
            <a:avLst/>
            <a:gdLst/>
            <a:ahLst/>
            <a:cxnLst/>
            <a:rect l="l" t="t" r="r" b="b"/>
            <a:pathLst>
              <a:path w="372109" h="362585" extrusionOk="0">
                <a:moveTo>
                  <a:pt x="0" y="0"/>
                </a:moveTo>
                <a:lnTo>
                  <a:pt x="371487" y="0"/>
                </a:lnTo>
                <a:lnTo>
                  <a:pt x="371487" y="362588"/>
                </a:lnTo>
                <a:lnTo>
                  <a:pt x="0" y="362588"/>
                </a:lnTo>
                <a:lnTo>
                  <a:pt x="0" y="0"/>
                </a:lnTo>
                <a:close/>
              </a:path>
            </a:pathLst>
          </a:custGeom>
          <a:solidFill>
            <a:srgbClr val="00B2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Google Shape;244;p8"/>
          <p:cNvSpPr/>
          <p:nvPr/>
        </p:nvSpPr>
        <p:spPr bwMode="auto">
          <a:xfrm>
            <a:off x="3306378" y="5354912"/>
            <a:ext cx="226986" cy="354425"/>
          </a:xfrm>
          <a:custGeom>
            <a:avLst/>
            <a:gdLst/>
            <a:ahLst/>
            <a:cxnLst/>
            <a:rect l="l" t="t" r="r" b="b"/>
            <a:pathLst>
              <a:path w="372109" h="581025" extrusionOk="0">
                <a:moveTo>
                  <a:pt x="0" y="0"/>
                </a:moveTo>
                <a:lnTo>
                  <a:pt x="371491" y="0"/>
                </a:lnTo>
                <a:lnTo>
                  <a:pt x="371491" y="580589"/>
                </a:lnTo>
                <a:lnTo>
                  <a:pt x="0" y="580589"/>
                </a:lnTo>
                <a:lnTo>
                  <a:pt x="0" y="0"/>
                </a:lnTo>
                <a:close/>
              </a:path>
            </a:pathLst>
          </a:custGeom>
          <a:solidFill>
            <a:srgbClr val="00605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9" name="Google Shape;245;p8"/>
          <p:cNvSpPr/>
          <p:nvPr/>
        </p:nvSpPr>
        <p:spPr bwMode="auto">
          <a:xfrm>
            <a:off x="3534563" y="5488160"/>
            <a:ext cx="226987" cy="221177"/>
          </a:xfrm>
          <a:custGeom>
            <a:avLst/>
            <a:gdLst/>
            <a:ahLst/>
            <a:cxnLst/>
            <a:rect l="l" t="t" r="r" b="b"/>
            <a:pathLst>
              <a:path w="372110" h="362585" extrusionOk="0">
                <a:moveTo>
                  <a:pt x="0" y="0"/>
                </a:moveTo>
                <a:lnTo>
                  <a:pt x="371486" y="0"/>
                </a:lnTo>
                <a:lnTo>
                  <a:pt x="371486" y="362588"/>
                </a:lnTo>
                <a:lnTo>
                  <a:pt x="0" y="362588"/>
                </a:lnTo>
                <a:lnTo>
                  <a:pt x="0" y="0"/>
                </a:lnTo>
                <a:close/>
              </a:path>
            </a:pathLst>
          </a:custGeom>
          <a:solidFill>
            <a:srgbClr val="00B2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" name="Google Shape;246;p8"/>
          <p:cNvSpPr/>
          <p:nvPr/>
        </p:nvSpPr>
        <p:spPr bwMode="auto">
          <a:xfrm>
            <a:off x="3303278" y="5241014"/>
            <a:ext cx="230086" cy="119691"/>
          </a:xfrm>
          <a:custGeom>
            <a:avLst/>
            <a:gdLst/>
            <a:ahLst/>
            <a:cxnLst/>
            <a:rect l="l" t="t" r="r" b="b"/>
            <a:pathLst>
              <a:path w="377190" h="196214" extrusionOk="0">
                <a:moveTo>
                  <a:pt x="188294" y="0"/>
                </a:moveTo>
                <a:lnTo>
                  <a:pt x="0" y="195685"/>
                </a:lnTo>
                <a:lnTo>
                  <a:pt x="376589" y="195685"/>
                </a:lnTo>
                <a:lnTo>
                  <a:pt x="188294" y="0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1" name="Google Shape;247;p8"/>
          <p:cNvSpPr/>
          <p:nvPr/>
        </p:nvSpPr>
        <p:spPr bwMode="auto">
          <a:xfrm>
            <a:off x="2032606" y="5669643"/>
            <a:ext cx="80100" cy="80100"/>
          </a:xfrm>
          <a:prstGeom prst="rect">
            <a:avLst/>
          </a:prstGeom>
          <a:blipFill>
            <a:blip r:embed="rId4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2" name="Google Shape;248;p8"/>
          <p:cNvSpPr/>
          <p:nvPr/>
        </p:nvSpPr>
        <p:spPr bwMode="auto">
          <a:xfrm>
            <a:off x="1645631" y="5836823"/>
            <a:ext cx="92577" cy="127825"/>
          </a:xfrm>
          <a:custGeom>
            <a:avLst/>
            <a:gdLst/>
            <a:ahLst/>
            <a:cxnLst/>
            <a:rect l="l" t="t" r="r" b="b"/>
            <a:pathLst>
              <a:path w="151765" h="209550" extrusionOk="0">
                <a:moveTo>
                  <a:pt x="0" y="0"/>
                </a:moveTo>
                <a:lnTo>
                  <a:pt x="151264" y="0"/>
                </a:lnTo>
                <a:lnTo>
                  <a:pt x="151264" y="209099"/>
                </a:lnTo>
                <a:lnTo>
                  <a:pt x="0" y="209099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" name="Google Shape;249;p8"/>
          <p:cNvSpPr/>
          <p:nvPr/>
        </p:nvSpPr>
        <p:spPr bwMode="auto">
          <a:xfrm>
            <a:off x="3643506" y="5522440"/>
            <a:ext cx="53065" cy="76308"/>
          </a:xfrm>
          <a:custGeom>
            <a:avLst/>
            <a:gdLst/>
            <a:ahLst/>
            <a:cxnLst/>
            <a:rect l="l" t="t" r="r" b="b"/>
            <a:pathLst>
              <a:path w="86994" h="125095" extrusionOk="0">
                <a:moveTo>
                  <a:pt x="0" y="0"/>
                </a:moveTo>
                <a:lnTo>
                  <a:pt x="86756" y="0"/>
                </a:lnTo>
                <a:lnTo>
                  <a:pt x="86756" y="124571"/>
                </a:lnTo>
                <a:lnTo>
                  <a:pt x="0" y="124571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Google Shape;250;p8"/>
          <p:cNvSpPr/>
          <p:nvPr/>
        </p:nvSpPr>
        <p:spPr bwMode="auto">
          <a:xfrm>
            <a:off x="3214079" y="5522439"/>
            <a:ext cx="53065" cy="76308"/>
          </a:xfrm>
          <a:custGeom>
            <a:avLst/>
            <a:gdLst/>
            <a:ahLst/>
            <a:cxnLst/>
            <a:rect l="l" t="t" r="r" b="b"/>
            <a:pathLst>
              <a:path w="86994" h="125095" extrusionOk="0">
                <a:moveTo>
                  <a:pt x="0" y="0"/>
                </a:moveTo>
                <a:lnTo>
                  <a:pt x="86756" y="0"/>
                </a:lnTo>
                <a:lnTo>
                  <a:pt x="86756" y="124571"/>
                </a:lnTo>
                <a:lnTo>
                  <a:pt x="0" y="124571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" name="Google Shape;251;p8"/>
          <p:cNvSpPr/>
          <p:nvPr/>
        </p:nvSpPr>
        <p:spPr bwMode="auto">
          <a:xfrm>
            <a:off x="3557127" y="5523135"/>
            <a:ext cx="53065" cy="76308"/>
          </a:xfrm>
          <a:custGeom>
            <a:avLst/>
            <a:gdLst/>
            <a:ahLst/>
            <a:cxnLst/>
            <a:rect l="l" t="t" r="r" b="b"/>
            <a:pathLst>
              <a:path w="86994" h="125095" extrusionOk="0">
                <a:moveTo>
                  <a:pt x="0" y="0"/>
                </a:moveTo>
                <a:lnTo>
                  <a:pt x="86756" y="0"/>
                </a:lnTo>
                <a:lnTo>
                  <a:pt x="86756" y="124571"/>
                </a:lnTo>
                <a:lnTo>
                  <a:pt x="0" y="124571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" name="Google Shape;252;p8"/>
          <p:cNvSpPr/>
          <p:nvPr/>
        </p:nvSpPr>
        <p:spPr bwMode="auto">
          <a:xfrm>
            <a:off x="3116638" y="5522439"/>
            <a:ext cx="53065" cy="76308"/>
          </a:xfrm>
          <a:custGeom>
            <a:avLst/>
            <a:gdLst/>
            <a:ahLst/>
            <a:cxnLst/>
            <a:rect l="l" t="t" r="r" b="b"/>
            <a:pathLst>
              <a:path w="86994" h="125095" extrusionOk="0">
                <a:moveTo>
                  <a:pt x="0" y="0"/>
                </a:moveTo>
                <a:lnTo>
                  <a:pt x="86753" y="0"/>
                </a:lnTo>
                <a:lnTo>
                  <a:pt x="86753" y="124571"/>
                </a:lnTo>
                <a:lnTo>
                  <a:pt x="0" y="124571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7" name="Google Shape;253;p8"/>
          <p:cNvSpPr/>
          <p:nvPr/>
        </p:nvSpPr>
        <p:spPr bwMode="auto">
          <a:xfrm>
            <a:off x="6100136" y="5367760"/>
            <a:ext cx="502850" cy="506141"/>
          </a:xfrm>
          <a:custGeom>
            <a:avLst/>
            <a:gdLst/>
            <a:ahLst/>
            <a:cxnLst/>
            <a:rect l="l" t="t" r="r" b="b"/>
            <a:pathLst>
              <a:path w="776604" h="781685" extrusionOk="0">
                <a:moveTo>
                  <a:pt x="313688" y="448960"/>
                </a:moveTo>
                <a:lnTo>
                  <a:pt x="0" y="448960"/>
                </a:lnTo>
                <a:lnTo>
                  <a:pt x="0" y="781603"/>
                </a:lnTo>
                <a:lnTo>
                  <a:pt x="775601" y="781603"/>
                </a:lnTo>
                <a:lnTo>
                  <a:pt x="775657" y="744250"/>
                </a:lnTo>
                <a:lnTo>
                  <a:pt x="313688" y="744250"/>
                </a:lnTo>
                <a:lnTo>
                  <a:pt x="313688" y="707490"/>
                </a:lnTo>
                <a:lnTo>
                  <a:pt x="73806" y="707490"/>
                </a:lnTo>
                <a:lnTo>
                  <a:pt x="73252" y="670731"/>
                </a:lnTo>
                <a:lnTo>
                  <a:pt x="313688" y="670731"/>
                </a:lnTo>
                <a:lnTo>
                  <a:pt x="313688" y="633380"/>
                </a:lnTo>
                <a:lnTo>
                  <a:pt x="73806" y="633380"/>
                </a:lnTo>
                <a:lnTo>
                  <a:pt x="73576" y="596916"/>
                </a:lnTo>
                <a:lnTo>
                  <a:pt x="313688" y="596916"/>
                </a:lnTo>
                <a:lnTo>
                  <a:pt x="313688" y="559534"/>
                </a:lnTo>
                <a:lnTo>
                  <a:pt x="73803" y="559534"/>
                </a:lnTo>
                <a:lnTo>
                  <a:pt x="73546" y="523073"/>
                </a:lnTo>
                <a:lnTo>
                  <a:pt x="313688" y="523073"/>
                </a:lnTo>
                <a:lnTo>
                  <a:pt x="313688" y="448960"/>
                </a:lnTo>
                <a:close/>
              </a:path>
              <a:path w="776604" h="781685" extrusionOk="0">
                <a:moveTo>
                  <a:pt x="425102" y="535100"/>
                </a:moveTo>
                <a:lnTo>
                  <a:pt x="393957" y="541388"/>
                </a:lnTo>
                <a:lnTo>
                  <a:pt x="368523" y="558536"/>
                </a:lnTo>
                <a:lnTo>
                  <a:pt x="351376" y="583969"/>
                </a:lnTo>
                <a:lnTo>
                  <a:pt x="345088" y="615114"/>
                </a:lnTo>
                <a:lnTo>
                  <a:pt x="349716" y="641996"/>
                </a:lnTo>
                <a:lnTo>
                  <a:pt x="362532" y="664990"/>
                </a:lnTo>
                <a:lnTo>
                  <a:pt x="381936" y="682495"/>
                </a:lnTo>
                <a:lnTo>
                  <a:pt x="406323" y="692910"/>
                </a:lnTo>
                <a:lnTo>
                  <a:pt x="406129" y="744156"/>
                </a:lnTo>
                <a:lnTo>
                  <a:pt x="313688" y="744250"/>
                </a:lnTo>
                <a:lnTo>
                  <a:pt x="442954" y="744250"/>
                </a:lnTo>
                <a:lnTo>
                  <a:pt x="442950" y="708632"/>
                </a:lnTo>
                <a:lnTo>
                  <a:pt x="441633" y="699711"/>
                </a:lnTo>
                <a:lnTo>
                  <a:pt x="442501" y="693230"/>
                </a:lnTo>
                <a:lnTo>
                  <a:pt x="467399" y="683047"/>
                </a:lnTo>
                <a:lnTo>
                  <a:pt x="487245" y="665524"/>
                </a:lnTo>
                <a:lnTo>
                  <a:pt x="500373" y="642326"/>
                </a:lnTo>
                <a:lnTo>
                  <a:pt x="505119" y="615114"/>
                </a:lnTo>
                <a:lnTo>
                  <a:pt x="498831" y="583969"/>
                </a:lnTo>
                <a:lnTo>
                  <a:pt x="481683" y="558536"/>
                </a:lnTo>
                <a:lnTo>
                  <a:pt x="456248" y="541388"/>
                </a:lnTo>
                <a:lnTo>
                  <a:pt x="425102" y="535100"/>
                </a:lnTo>
                <a:close/>
              </a:path>
              <a:path w="776604" h="781685" extrusionOk="0">
                <a:moveTo>
                  <a:pt x="303143" y="49921"/>
                </a:moveTo>
                <a:lnTo>
                  <a:pt x="184532" y="49921"/>
                </a:lnTo>
                <a:lnTo>
                  <a:pt x="535395" y="166928"/>
                </a:lnTo>
                <a:lnTo>
                  <a:pt x="535395" y="744156"/>
                </a:lnTo>
                <a:lnTo>
                  <a:pt x="442954" y="744250"/>
                </a:lnTo>
                <a:lnTo>
                  <a:pt x="775657" y="744250"/>
                </a:lnTo>
                <a:lnTo>
                  <a:pt x="775712" y="707490"/>
                </a:lnTo>
                <a:lnTo>
                  <a:pt x="627374" y="707490"/>
                </a:lnTo>
                <a:lnTo>
                  <a:pt x="627374" y="652338"/>
                </a:lnTo>
                <a:lnTo>
                  <a:pt x="775794" y="652338"/>
                </a:lnTo>
                <a:lnTo>
                  <a:pt x="775850" y="614984"/>
                </a:lnTo>
                <a:lnTo>
                  <a:pt x="627324" y="614984"/>
                </a:lnTo>
                <a:lnTo>
                  <a:pt x="628004" y="559699"/>
                </a:lnTo>
                <a:lnTo>
                  <a:pt x="685965" y="559606"/>
                </a:lnTo>
                <a:lnTo>
                  <a:pt x="701488" y="559267"/>
                </a:lnTo>
                <a:lnTo>
                  <a:pt x="775933" y="559267"/>
                </a:lnTo>
                <a:lnTo>
                  <a:pt x="775988" y="523105"/>
                </a:lnTo>
                <a:lnTo>
                  <a:pt x="634268" y="523105"/>
                </a:lnTo>
                <a:lnTo>
                  <a:pt x="627504" y="522904"/>
                </a:lnTo>
                <a:lnTo>
                  <a:pt x="627374" y="516178"/>
                </a:lnTo>
                <a:lnTo>
                  <a:pt x="627266" y="467648"/>
                </a:lnTo>
                <a:lnTo>
                  <a:pt x="776070" y="467648"/>
                </a:lnTo>
                <a:lnTo>
                  <a:pt x="776126" y="430268"/>
                </a:lnTo>
                <a:lnTo>
                  <a:pt x="627374" y="430268"/>
                </a:lnTo>
                <a:lnTo>
                  <a:pt x="627374" y="374846"/>
                </a:lnTo>
                <a:lnTo>
                  <a:pt x="776209" y="374846"/>
                </a:lnTo>
                <a:lnTo>
                  <a:pt x="776263" y="338482"/>
                </a:lnTo>
                <a:lnTo>
                  <a:pt x="627541" y="338482"/>
                </a:lnTo>
                <a:lnTo>
                  <a:pt x="627374" y="335203"/>
                </a:lnTo>
                <a:lnTo>
                  <a:pt x="627374" y="282931"/>
                </a:lnTo>
                <a:lnTo>
                  <a:pt x="776346" y="282931"/>
                </a:lnTo>
                <a:lnTo>
                  <a:pt x="776457" y="209045"/>
                </a:lnTo>
                <a:lnTo>
                  <a:pt x="572230" y="209045"/>
                </a:lnTo>
                <a:lnTo>
                  <a:pt x="571743" y="140256"/>
                </a:lnTo>
                <a:lnTo>
                  <a:pt x="543047" y="130929"/>
                </a:lnTo>
                <a:lnTo>
                  <a:pt x="525461" y="124549"/>
                </a:lnTo>
                <a:lnTo>
                  <a:pt x="517110" y="119887"/>
                </a:lnTo>
                <a:lnTo>
                  <a:pt x="516138" y="116503"/>
                </a:lnTo>
                <a:lnTo>
                  <a:pt x="516995" y="111269"/>
                </a:lnTo>
                <a:lnTo>
                  <a:pt x="517010" y="109447"/>
                </a:lnTo>
                <a:lnTo>
                  <a:pt x="479451" y="109447"/>
                </a:lnTo>
                <a:lnTo>
                  <a:pt x="442954" y="97355"/>
                </a:lnTo>
                <a:lnTo>
                  <a:pt x="442954" y="84294"/>
                </a:lnTo>
                <a:lnTo>
                  <a:pt x="405560" y="84294"/>
                </a:lnTo>
                <a:lnTo>
                  <a:pt x="398134" y="81583"/>
                </a:lnTo>
                <a:lnTo>
                  <a:pt x="303143" y="49921"/>
                </a:lnTo>
                <a:close/>
              </a:path>
              <a:path w="776604" h="781685" extrusionOk="0">
                <a:moveTo>
                  <a:pt x="184420" y="670731"/>
                </a:moveTo>
                <a:lnTo>
                  <a:pt x="129268" y="670731"/>
                </a:lnTo>
                <a:lnTo>
                  <a:pt x="129268" y="707490"/>
                </a:lnTo>
                <a:lnTo>
                  <a:pt x="184420" y="707490"/>
                </a:lnTo>
                <a:lnTo>
                  <a:pt x="184420" y="670731"/>
                </a:lnTo>
                <a:close/>
              </a:path>
              <a:path w="776604" h="781685" extrusionOk="0">
                <a:moveTo>
                  <a:pt x="313688" y="670731"/>
                </a:moveTo>
                <a:lnTo>
                  <a:pt x="239575" y="670731"/>
                </a:lnTo>
                <a:lnTo>
                  <a:pt x="239575" y="707490"/>
                </a:lnTo>
                <a:lnTo>
                  <a:pt x="313688" y="707490"/>
                </a:lnTo>
                <a:lnTo>
                  <a:pt x="313688" y="670731"/>
                </a:lnTo>
                <a:close/>
              </a:path>
              <a:path w="776604" h="781685" extrusionOk="0">
                <a:moveTo>
                  <a:pt x="775794" y="652338"/>
                </a:moveTo>
                <a:lnTo>
                  <a:pt x="701488" y="652338"/>
                </a:lnTo>
                <a:lnTo>
                  <a:pt x="701488" y="707490"/>
                </a:lnTo>
                <a:lnTo>
                  <a:pt x="775712" y="707490"/>
                </a:lnTo>
                <a:lnTo>
                  <a:pt x="775794" y="652338"/>
                </a:lnTo>
                <a:close/>
              </a:path>
              <a:path w="776604" h="781685" extrusionOk="0">
                <a:moveTo>
                  <a:pt x="184420" y="596916"/>
                </a:moveTo>
                <a:lnTo>
                  <a:pt x="129268" y="596916"/>
                </a:lnTo>
                <a:lnTo>
                  <a:pt x="129268" y="633380"/>
                </a:lnTo>
                <a:lnTo>
                  <a:pt x="184420" y="633380"/>
                </a:lnTo>
                <a:lnTo>
                  <a:pt x="184420" y="596916"/>
                </a:lnTo>
                <a:close/>
              </a:path>
              <a:path w="776604" h="781685" extrusionOk="0">
                <a:moveTo>
                  <a:pt x="313688" y="596916"/>
                </a:moveTo>
                <a:lnTo>
                  <a:pt x="239575" y="596916"/>
                </a:lnTo>
                <a:lnTo>
                  <a:pt x="239575" y="633380"/>
                </a:lnTo>
                <a:lnTo>
                  <a:pt x="313688" y="633380"/>
                </a:lnTo>
                <a:lnTo>
                  <a:pt x="313688" y="596916"/>
                </a:lnTo>
                <a:close/>
              </a:path>
              <a:path w="776604" h="781685" extrusionOk="0">
                <a:moveTo>
                  <a:pt x="775933" y="559267"/>
                </a:moveTo>
                <a:lnTo>
                  <a:pt x="701488" y="559267"/>
                </a:lnTo>
                <a:lnTo>
                  <a:pt x="701488" y="614984"/>
                </a:lnTo>
                <a:lnTo>
                  <a:pt x="775850" y="614984"/>
                </a:lnTo>
                <a:lnTo>
                  <a:pt x="775933" y="559267"/>
                </a:lnTo>
                <a:close/>
              </a:path>
              <a:path w="776604" h="781685" extrusionOk="0">
                <a:moveTo>
                  <a:pt x="184420" y="523073"/>
                </a:moveTo>
                <a:lnTo>
                  <a:pt x="129268" y="523073"/>
                </a:lnTo>
                <a:lnTo>
                  <a:pt x="129268" y="559534"/>
                </a:lnTo>
                <a:lnTo>
                  <a:pt x="184420" y="559534"/>
                </a:lnTo>
                <a:lnTo>
                  <a:pt x="184420" y="523073"/>
                </a:lnTo>
                <a:close/>
              </a:path>
              <a:path w="776604" h="781685" extrusionOk="0">
                <a:moveTo>
                  <a:pt x="313688" y="523073"/>
                </a:moveTo>
                <a:lnTo>
                  <a:pt x="239575" y="523073"/>
                </a:lnTo>
                <a:lnTo>
                  <a:pt x="239359" y="559534"/>
                </a:lnTo>
                <a:lnTo>
                  <a:pt x="313688" y="559534"/>
                </a:lnTo>
                <a:lnTo>
                  <a:pt x="313688" y="523073"/>
                </a:lnTo>
                <a:close/>
              </a:path>
              <a:path w="776604" h="781685" extrusionOk="0">
                <a:moveTo>
                  <a:pt x="776070" y="467648"/>
                </a:moveTo>
                <a:lnTo>
                  <a:pt x="701488" y="467648"/>
                </a:lnTo>
                <a:lnTo>
                  <a:pt x="701488" y="523073"/>
                </a:lnTo>
                <a:lnTo>
                  <a:pt x="634268" y="523105"/>
                </a:lnTo>
                <a:lnTo>
                  <a:pt x="775988" y="523105"/>
                </a:lnTo>
                <a:lnTo>
                  <a:pt x="776070" y="467648"/>
                </a:lnTo>
                <a:close/>
              </a:path>
              <a:path w="776604" h="781685" extrusionOk="0">
                <a:moveTo>
                  <a:pt x="55288" y="356022"/>
                </a:moveTo>
                <a:lnTo>
                  <a:pt x="55144" y="448960"/>
                </a:lnTo>
                <a:lnTo>
                  <a:pt x="184420" y="448960"/>
                </a:lnTo>
                <a:lnTo>
                  <a:pt x="147793" y="448903"/>
                </a:lnTo>
                <a:lnTo>
                  <a:pt x="91993" y="448326"/>
                </a:lnTo>
                <a:lnTo>
                  <a:pt x="91713" y="356421"/>
                </a:lnTo>
                <a:lnTo>
                  <a:pt x="55288" y="356022"/>
                </a:lnTo>
                <a:close/>
              </a:path>
              <a:path w="776604" h="781685" extrusionOk="0">
                <a:moveTo>
                  <a:pt x="154659" y="0"/>
                </a:moveTo>
                <a:lnTo>
                  <a:pt x="147077" y="62"/>
                </a:lnTo>
                <a:lnTo>
                  <a:pt x="147793" y="448903"/>
                </a:lnTo>
                <a:lnTo>
                  <a:pt x="184420" y="448903"/>
                </a:lnTo>
                <a:lnTo>
                  <a:pt x="184532" y="49921"/>
                </a:lnTo>
                <a:lnTo>
                  <a:pt x="303143" y="49921"/>
                </a:lnTo>
                <a:lnTo>
                  <a:pt x="165451" y="4025"/>
                </a:lnTo>
                <a:lnTo>
                  <a:pt x="158057" y="2329"/>
                </a:lnTo>
                <a:lnTo>
                  <a:pt x="154659" y="0"/>
                </a:lnTo>
                <a:close/>
              </a:path>
              <a:path w="776604" h="781685" extrusionOk="0">
                <a:moveTo>
                  <a:pt x="776209" y="374846"/>
                </a:moveTo>
                <a:lnTo>
                  <a:pt x="701488" y="374846"/>
                </a:lnTo>
                <a:lnTo>
                  <a:pt x="701488" y="430268"/>
                </a:lnTo>
                <a:lnTo>
                  <a:pt x="776126" y="430268"/>
                </a:lnTo>
                <a:lnTo>
                  <a:pt x="776209" y="374846"/>
                </a:lnTo>
                <a:close/>
              </a:path>
              <a:path w="776604" h="781685" extrusionOk="0">
                <a:moveTo>
                  <a:pt x="776346" y="282931"/>
                </a:moveTo>
                <a:lnTo>
                  <a:pt x="701498" y="282931"/>
                </a:lnTo>
                <a:lnTo>
                  <a:pt x="701476" y="338310"/>
                </a:lnTo>
                <a:lnTo>
                  <a:pt x="630830" y="338310"/>
                </a:lnTo>
                <a:lnTo>
                  <a:pt x="627541" y="338482"/>
                </a:lnTo>
                <a:lnTo>
                  <a:pt x="776263" y="338482"/>
                </a:lnTo>
                <a:lnTo>
                  <a:pt x="776346" y="282931"/>
                </a:lnTo>
                <a:close/>
              </a:path>
              <a:path w="776604" h="781685" extrusionOk="0">
                <a:moveTo>
                  <a:pt x="776457" y="208869"/>
                </a:moveTo>
                <a:lnTo>
                  <a:pt x="572230" y="209045"/>
                </a:lnTo>
                <a:lnTo>
                  <a:pt x="776457" y="209045"/>
                </a:lnTo>
                <a:lnTo>
                  <a:pt x="776457" y="208869"/>
                </a:lnTo>
                <a:close/>
              </a:path>
              <a:path w="776604" h="781685" extrusionOk="0">
                <a:moveTo>
                  <a:pt x="517067" y="5943"/>
                </a:moveTo>
                <a:lnTo>
                  <a:pt x="479720" y="6570"/>
                </a:lnTo>
                <a:lnTo>
                  <a:pt x="479451" y="109447"/>
                </a:lnTo>
                <a:lnTo>
                  <a:pt x="517010" y="109447"/>
                </a:lnTo>
                <a:lnTo>
                  <a:pt x="517067" y="5943"/>
                </a:lnTo>
                <a:close/>
              </a:path>
              <a:path w="776604" h="781685" extrusionOk="0">
                <a:moveTo>
                  <a:pt x="442954" y="6005"/>
                </a:moveTo>
                <a:lnTo>
                  <a:pt x="406093" y="6005"/>
                </a:lnTo>
                <a:lnTo>
                  <a:pt x="405560" y="84294"/>
                </a:lnTo>
                <a:lnTo>
                  <a:pt x="442954" y="84294"/>
                </a:lnTo>
                <a:lnTo>
                  <a:pt x="442954" y="6005"/>
                </a:lnTo>
                <a:close/>
              </a:path>
            </a:pathLst>
          </a:custGeom>
          <a:solidFill>
            <a:srgbClr val="00605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5" name="Google Shape;261;p8"/>
          <p:cNvSpPr/>
          <p:nvPr/>
        </p:nvSpPr>
        <p:spPr bwMode="auto">
          <a:xfrm>
            <a:off x="6818926" y="5656692"/>
            <a:ext cx="27614" cy="26058"/>
          </a:xfrm>
          <a:custGeom>
            <a:avLst/>
            <a:gdLst/>
            <a:ahLst/>
            <a:cxnLst/>
            <a:rect l="l" t="t" r="r" b="b"/>
            <a:pathLst>
              <a:path w="45084" h="42544" extrusionOk="0">
                <a:moveTo>
                  <a:pt x="38242" y="0"/>
                </a:moveTo>
                <a:lnTo>
                  <a:pt x="0" y="37659"/>
                </a:lnTo>
                <a:lnTo>
                  <a:pt x="11522" y="42188"/>
                </a:lnTo>
                <a:lnTo>
                  <a:pt x="18569" y="34684"/>
                </a:lnTo>
                <a:lnTo>
                  <a:pt x="29129" y="24357"/>
                </a:lnTo>
                <a:lnTo>
                  <a:pt x="39176" y="14210"/>
                </a:lnTo>
                <a:lnTo>
                  <a:pt x="44686" y="7246"/>
                </a:lnTo>
                <a:lnTo>
                  <a:pt x="38242" y="0"/>
                </a:lnTo>
                <a:close/>
              </a:path>
            </a:pathLst>
          </a:custGeom>
          <a:solidFill>
            <a:srgbClr val="00B2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7" name="Google Shape;263;p8"/>
          <p:cNvSpPr txBox="1"/>
          <p:nvPr/>
        </p:nvSpPr>
        <p:spPr bwMode="auto">
          <a:xfrm>
            <a:off x="4341516" y="5220195"/>
            <a:ext cx="1485271" cy="92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marR="0" lvl="0" indent="0" algn="l">
              <a:lnSpc>
                <a:spcPct val="11017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500" b="1" dirty="0" smtClean="0">
                <a:solidFill>
                  <a:srgbClr val="2B2A29"/>
                </a:solidFill>
              </a:rPr>
              <a:t>1 200 000</a:t>
            </a:r>
            <a:endParaRPr sz="2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01611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550" b="0" i="0" u="none" strike="noStrike" cap="none" dirty="0" err="1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школ</a:t>
            </a:r>
            <a:r>
              <a:rPr lang="ru-RU" sz="1550" b="0" i="0" u="none" strike="noStrike" cap="none" dirty="0" err="1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ьников</a:t>
            </a:r>
            <a:r>
              <a:rPr lang="en-US" sz="1550" b="0" i="0" u="none" strike="noStrike" cap="none" dirty="0">
                <a:solidFill>
                  <a:srgbClr val="2B2A29"/>
                </a:solidFill>
                <a:latin typeface="Arial"/>
                <a:ea typeface="Arial"/>
                <a:cs typeface="Arial"/>
              </a:rPr>
              <a:t>	</a:t>
            </a:r>
            <a:endParaRPr sz="15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9" name="Google Shape;265;p8"/>
          <p:cNvSpPr txBox="1"/>
          <p:nvPr/>
        </p:nvSpPr>
        <p:spPr bwMode="auto">
          <a:xfrm>
            <a:off x="2998112" y="4719334"/>
            <a:ext cx="4879800" cy="345600"/>
          </a:xfrm>
          <a:prstGeom prst="rect">
            <a:avLst/>
          </a:prstGeom>
          <a:solidFill>
            <a:srgbClr val="B5E6F7"/>
          </a:solidFill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" b="1" dirty="0">
              <a:solidFill>
                <a:srgbClr val="2B2A29"/>
              </a:solidFill>
              <a:highlight>
                <a:srgbClr val="B5E6F7"/>
              </a:highlight>
            </a:endParaRPr>
          </a:p>
          <a:p>
            <a:pPr marL="127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700" b="1" i="0" u="none" strike="noStrike" cap="none" dirty="0" err="1">
                <a:solidFill>
                  <a:srgbClr val="2B2A29"/>
                </a:solidFill>
                <a:highlight>
                  <a:srgbClr val="B5E6F7"/>
                </a:highlight>
              </a:rPr>
              <a:t>Уже</a:t>
            </a:r>
            <a:r>
              <a:rPr lang="en-US" sz="1700" b="1" i="0" u="none" strike="noStrike" cap="none" dirty="0">
                <a:solidFill>
                  <a:srgbClr val="2B2A29"/>
                </a:solidFill>
                <a:highlight>
                  <a:srgbClr val="B5E6F7"/>
                </a:highlight>
              </a:rPr>
              <a:t> </a:t>
            </a:r>
            <a:r>
              <a:rPr lang="en-US" sz="1700" b="1" i="0" u="none" strike="noStrike" cap="none" dirty="0" err="1">
                <a:solidFill>
                  <a:srgbClr val="2B2A29"/>
                </a:solidFill>
                <a:highlight>
                  <a:srgbClr val="B5E6F7"/>
                </a:highlight>
              </a:rPr>
              <a:t>приняли</a:t>
            </a:r>
            <a:r>
              <a:rPr lang="en-US" sz="1700" b="1" i="0" u="none" strike="noStrike" cap="none" dirty="0">
                <a:solidFill>
                  <a:srgbClr val="2B2A29"/>
                </a:solidFill>
                <a:highlight>
                  <a:srgbClr val="B5E6F7"/>
                </a:highlight>
              </a:rPr>
              <a:t> </a:t>
            </a:r>
            <a:r>
              <a:rPr lang="en-US" sz="1700" b="1" i="0" u="none" strike="noStrike" cap="none" dirty="0" err="1">
                <a:solidFill>
                  <a:srgbClr val="2B2A29"/>
                </a:solidFill>
                <a:highlight>
                  <a:srgbClr val="B5E6F7"/>
                </a:highlight>
              </a:rPr>
              <a:t>участие</a:t>
            </a:r>
            <a:endParaRPr sz="1700" b="1" i="0" u="none" strike="noStrike" cap="none" dirty="0">
              <a:solidFill>
                <a:srgbClr val="2B2A29"/>
              </a:solidFill>
              <a:highlight>
                <a:srgbClr val="B5E6F7"/>
              </a:highlight>
            </a:endParaRPr>
          </a:p>
          <a:p>
            <a:pPr marL="1270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00" b="1" dirty="0">
              <a:solidFill>
                <a:srgbClr val="2B2A29"/>
              </a:solidFill>
              <a:highlight>
                <a:srgbClr val="B5E6F7"/>
              </a:highlight>
            </a:endParaRPr>
          </a:p>
        </p:txBody>
      </p:sp>
      <p:sp>
        <p:nvSpPr>
          <p:cNvPr id="41" name="Google Shape;267;p8"/>
          <p:cNvSpPr txBox="1"/>
          <p:nvPr/>
        </p:nvSpPr>
        <p:spPr bwMode="auto">
          <a:xfrm>
            <a:off x="6832371" y="5218207"/>
            <a:ext cx="1091602" cy="700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0" marR="0" lvl="0" indent="0" algn="l">
              <a:lnSpc>
                <a:spcPct val="11017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500" b="1" i="0" u="none" strike="noStrike" cap="none" dirty="0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73</a:t>
            </a:r>
            <a:endParaRPr lang="ru-RU" sz="2500" b="1" i="0" u="none" strike="noStrike" cap="none" dirty="0" smtClean="0">
              <a:solidFill>
                <a:srgbClr val="2B2A29"/>
              </a:solidFill>
              <a:latin typeface="Arial"/>
              <a:ea typeface="Arial"/>
              <a:cs typeface="Arial"/>
            </a:endParaRPr>
          </a:p>
          <a:p>
            <a:pPr marL="0" marR="0" lvl="0" indent="0" algn="l">
              <a:lnSpc>
                <a:spcPct val="110172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550" b="0" i="0" u="none" strike="noStrike" cap="none" dirty="0" err="1" smtClean="0">
                <a:solidFill>
                  <a:srgbClr val="2B2A29"/>
                </a:solidFill>
                <a:latin typeface="Arial"/>
                <a:ea typeface="Arial"/>
                <a:cs typeface="Arial"/>
              </a:rPr>
              <a:t>города</a:t>
            </a:r>
            <a:endParaRPr sz="155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" name="Google Shape;153;p5"/>
          <p:cNvSpPr txBox="1"/>
          <p:nvPr/>
        </p:nvSpPr>
        <p:spPr>
          <a:xfrm>
            <a:off x="738712" y="1933018"/>
            <a:ext cx="9487143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sym typeface="Arial"/>
              </a:rPr>
              <a:t>Чтобы стать организатором акции необходимо зарегистрироваться на сайте </a:t>
            </a:r>
            <a:r>
              <a:rPr lang="en-US" b="1" u="sng" dirty="0" smtClean="0">
                <a:solidFill>
                  <a:schemeClr val="tx1"/>
                </a:solidFill>
                <a:sym typeface="Arial"/>
              </a:rPr>
              <a:t>uschool.ubirator.com</a:t>
            </a:r>
            <a:endParaRPr lang="ru-RU" b="1" u="sng" dirty="0" smtClean="0">
              <a:solidFill>
                <a:schemeClr val="tx1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b="1" u="sng" dirty="0">
              <a:solidFill>
                <a:schemeClr val="tx1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tx1"/>
                </a:solidFill>
                <a:sym typeface="Arial"/>
              </a:rPr>
              <a:t>►</a:t>
            </a:r>
            <a:r>
              <a:rPr lang="ru-RU" dirty="0" smtClean="0">
                <a:solidFill>
                  <a:schemeClr val="tx1"/>
                </a:solidFill>
                <a:sym typeface="Arial"/>
              </a:rPr>
              <a:t>Учреждение проводит акцию и собирает макулатуру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 smtClean="0">
              <a:solidFill>
                <a:schemeClr val="tx1"/>
              </a:solidFill>
              <a:sym typeface="Arial"/>
            </a:endParaRPr>
          </a:p>
          <a:p>
            <a:pPr lvl="0"/>
            <a:r>
              <a:rPr lang="ru-RU" dirty="0" smtClean="0">
                <a:solidFill>
                  <a:schemeClr val="tx1"/>
                </a:solidFill>
                <a:sym typeface="Arial"/>
              </a:rPr>
              <a:t>► Наша машина приезжает в назначенный день и увозит собранное вторсырье на дальнейшую переработку</a:t>
            </a:r>
          </a:p>
          <a:p>
            <a:pPr lvl="0"/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90872" y="3474148"/>
            <a:ext cx="64718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участники: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волонтеры и организаторы получают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грамоты с указанием количества спасенных деревьев, а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набравшие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кг макулатуры получают подарки от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партнёров проекта.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239" y="4484153"/>
            <a:ext cx="3358349" cy="1995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473" y="1662525"/>
            <a:ext cx="2435567" cy="2645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931" y="4321456"/>
            <a:ext cx="3080439" cy="2158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360" y="1661155"/>
            <a:ext cx="3080439" cy="24797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840" y="1661155"/>
            <a:ext cx="2826399" cy="26314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840" y="4484153"/>
            <a:ext cx="2479759" cy="1995858"/>
          </a:xfrm>
          <a:prstGeom prst="rect">
            <a:avLst/>
          </a:prstGeom>
        </p:spPr>
      </p:pic>
      <p:sp>
        <p:nvSpPr>
          <p:cNvPr id="11" name="Google Shape;62;p2"/>
          <p:cNvSpPr/>
          <p:nvPr/>
        </p:nvSpPr>
        <p:spPr bwMode="auto">
          <a:xfrm>
            <a:off x="11165743" y="2899"/>
            <a:ext cx="1087898" cy="6824433"/>
          </a:xfrm>
          <a:prstGeom prst="rect">
            <a:avLst/>
          </a:prstGeom>
          <a:blipFill>
            <a:blip r:embed="rId9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/>
            </a:pPr>
            <a:endParaRPr sz="1797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oogle Shape;230;p8"/>
          <p:cNvSpPr txBox="1">
            <a:spLocks/>
          </p:cNvSpPr>
          <p:nvPr/>
        </p:nvSpPr>
        <p:spPr bwMode="auto">
          <a:xfrm>
            <a:off x="1152848" y="447010"/>
            <a:ext cx="9480600" cy="59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89" b="1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2700" algn="l">
              <a:defRPr/>
            </a:pPr>
            <a:r>
              <a:rPr lang="ru-RU" sz="3800" dirty="0" smtClean="0"/>
              <a:t>Благотворительный сбор макулатуры</a:t>
            </a:r>
            <a:endParaRPr lang="ru-RU" sz="3800" dirty="0"/>
          </a:p>
        </p:txBody>
      </p:sp>
      <p:sp>
        <p:nvSpPr>
          <p:cNvPr id="12" name="Google Shape;240;p8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10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5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/>
          <p:nvPr/>
        </p:nvSpPr>
        <p:spPr>
          <a:xfrm>
            <a:off x="3358965" y="5253401"/>
            <a:ext cx="3575441" cy="119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6" tIns="45615" rIns="91256" bIns="45615" anchor="t" anchorCtr="0">
            <a:spAutoFit/>
          </a:bodyPr>
          <a:lstStyle/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Олимпиада бесплатная </a:t>
            </a:r>
          </a:p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и состоит из двух </a:t>
            </a:r>
            <a:r>
              <a:rPr lang="ru-RU" sz="1797" b="1" dirty="0" smtClean="0">
                <a:solidFill>
                  <a:srgbClr val="001746"/>
                </a:solidFill>
                <a:sym typeface="Arial"/>
              </a:rPr>
              <a:t>туров</a:t>
            </a:r>
          </a:p>
          <a:p>
            <a:pPr algn="ctr" rtl="0"/>
            <a:r>
              <a:rPr lang="ru-RU" sz="1800" b="1" dirty="0" smtClean="0">
                <a:solidFill>
                  <a:srgbClr val="001746"/>
                </a:solidFill>
                <a:sym typeface="Arial"/>
              </a:rPr>
              <a:t>1ТУР </a:t>
            </a:r>
            <a:r>
              <a:rPr lang="ru-RU" sz="1800" b="1" dirty="0">
                <a:solidFill>
                  <a:srgbClr val="001746"/>
                </a:solidFill>
                <a:sym typeface="Arial"/>
              </a:rPr>
              <a:t>– онлайн-тест,</a:t>
            </a:r>
          </a:p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2 ТУР – создание </a:t>
            </a:r>
            <a:r>
              <a:rPr lang="ru-RU" sz="1797" b="1" dirty="0" smtClean="0">
                <a:solidFill>
                  <a:srgbClr val="001746"/>
                </a:solidFill>
                <a:sym typeface="Arial"/>
              </a:rPr>
              <a:t>эко-проекта</a:t>
            </a:r>
            <a:endParaRPr sz="1797" dirty="0"/>
          </a:p>
        </p:txBody>
      </p:sp>
      <p:sp>
        <p:nvSpPr>
          <p:cNvPr id="168" name="Google Shape;168;p6"/>
          <p:cNvSpPr txBox="1"/>
          <p:nvPr/>
        </p:nvSpPr>
        <p:spPr>
          <a:xfrm>
            <a:off x="6337025" y="3923603"/>
            <a:ext cx="3433363" cy="175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6" tIns="45615" rIns="91256" bIns="45615" anchor="t" anchorCtr="0">
            <a:spAutoFit/>
          </a:bodyPr>
          <a:lstStyle/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Участники разделены</a:t>
            </a:r>
          </a:p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 на две группы: </a:t>
            </a:r>
          </a:p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младшая </a:t>
            </a:r>
          </a:p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(</a:t>
            </a:r>
            <a:r>
              <a:rPr lang="ru-RU" sz="1797" b="1" dirty="0">
                <a:solidFill>
                  <a:srgbClr val="001746"/>
                </a:solidFill>
              </a:rPr>
              <a:t>2</a:t>
            </a:r>
            <a:r>
              <a:rPr lang="ru-RU" sz="1797" b="1" dirty="0">
                <a:solidFill>
                  <a:srgbClr val="001746"/>
                </a:solidFill>
                <a:sym typeface="Arial"/>
              </a:rPr>
              <a:t>-5 классы) </a:t>
            </a:r>
          </a:p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и старшая школа</a:t>
            </a:r>
          </a:p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 (6- 11 класс)</a:t>
            </a:r>
            <a:endParaRPr sz="1797" dirty="0"/>
          </a:p>
        </p:txBody>
      </p:sp>
      <p:sp>
        <p:nvSpPr>
          <p:cNvPr id="169" name="Google Shape;169;p6"/>
          <p:cNvSpPr txBox="1"/>
          <p:nvPr/>
        </p:nvSpPr>
        <p:spPr>
          <a:xfrm>
            <a:off x="576022" y="3635705"/>
            <a:ext cx="3234887" cy="119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6" tIns="45615" rIns="91256" bIns="45615" anchor="t" anchorCtr="0">
            <a:spAutoFit/>
          </a:bodyPr>
          <a:lstStyle/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Цель олимпиады -  экологическое просвещение </a:t>
            </a:r>
          </a:p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школьников</a:t>
            </a:r>
            <a:endParaRPr sz="1797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82" y="1946363"/>
            <a:ext cx="2242120" cy="148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523" y="2200781"/>
            <a:ext cx="2762526" cy="153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374" y="3304657"/>
            <a:ext cx="2560676" cy="175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62;p2"/>
          <p:cNvSpPr/>
          <p:nvPr/>
        </p:nvSpPr>
        <p:spPr bwMode="auto">
          <a:xfrm>
            <a:off x="11165743" y="2899"/>
            <a:ext cx="1087898" cy="6824433"/>
          </a:xfrm>
          <a:prstGeom prst="rect">
            <a:avLst/>
          </a:prstGeom>
          <a:blipFill>
            <a:blip r:embed="rId6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/>
            </a:pPr>
            <a:endParaRPr sz="1797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oogle Shape;289;p10"/>
          <p:cNvSpPr txBox="1">
            <a:spLocks/>
          </p:cNvSpPr>
          <p:nvPr/>
        </p:nvSpPr>
        <p:spPr bwMode="auto">
          <a:xfrm>
            <a:off x="586191" y="406765"/>
            <a:ext cx="10267799" cy="1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2700">
              <a:defRPr/>
            </a:pPr>
            <a:r>
              <a:rPr lang="ru-RU" sz="3800" dirty="0" smtClean="0"/>
              <a:t>      </a:t>
            </a:r>
            <a:r>
              <a:rPr lang="ru-RU" sz="3800" b="1" dirty="0" smtClean="0"/>
              <a:t>Бесплатная всероссийская экологическая онлайн Олимпиада</a:t>
            </a:r>
            <a:endParaRPr lang="ru-RU" sz="3800" b="1" dirty="0"/>
          </a:p>
        </p:txBody>
      </p:sp>
      <p:sp>
        <p:nvSpPr>
          <p:cNvPr id="12" name="Google Shape;298;p10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7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86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/>
          <p:nvPr/>
        </p:nvSpPr>
        <p:spPr>
          <a:xfrm>
            <a:off x="415707" y="2274807"/>
            <a:ext cx="4583271" cy="645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6" tIns="45615" rIns="91256" bIns="45615" anchor="t" anchorCtr="0">
            <a:spAutoFit/>
          </a:bodyPr>
          <a:lstStyle/>
          <a:p>
            <a:pPr algn="ctr" rtl="0"/>
            <a:r>
              <a:rPr lang="ru-RU" sz="1797" b="1" dirty="0">
                <a:solidFill>
                  <a:srgbClr val="001746"/>
                </a:solidFill>
                <a:sym typeface="Arial"/>
              </a:rPr>
              <a:t>Технологичное решение для раздельного сбора вторсырья</a:t>
            </a:r>
            <a:endParaRPr sz="179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4558310" y="4892705"/>
            <a:ext cx="4399055" cy="119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6" tIns="45615" rIns="91256" bIns="45615" anchor="t" anchorCtr="0">
            <a:spAutoFit/>
          </a:bodyPr>
          <a:lstStyle/>
          <a:p>
            <a:pPr algn="ctr" rtl="0"/>
            <a:r>
              <a:rPr lang="ru-RU" sz="1797" b="1" dirty="0" err="1">
                <a:solidFill>
                  <a:srgbClr val="001746"/>
                </a:solidFill>
                <a:sym typeface="Arial"/>
              </a:rPr>
              <a:t>Ubox</a:t>
            </a:r>
            <a:r>
              <a:rPr lang="ru-RU" sz="1797" b="1" dirty="0">
                <a:solidFill>
                  <a:srgbClr val="001746"/>
                </a:solidFill>
                <a:sym typeface="Arial"/>
              </a:rPr>
              <a:t> взвешивает вторсырье и отправляет в приложение данные о весе, в соответстви</a:t>
            </a:r>
            <a:r>
              <a:rPr lang="ru-RU" sz="1797" b="1" dirty="0">
                <a:solidFill>
                  <a:srgbClr val="001746"/>
                </a:solidFill>
              </a:rPr>
              <a:t>и </a:t>
            </a:r>
            <a:r>
              <a:rPr lang="ru-RU" sz="1797" b="1" dirty="0">
                <a:solidFill>
                  <a:srgbClr val="001746"/>
                </a:solidFill>
                <a:sym typeface="Arial"/>
              </a:rPr>
              <a:t>с которыми начисляются баллы</a:t>
            </a:r>
            <a:endParaRPr sz="179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830" y="2150727"/>
            <a:ext cx="2273960" cy="199486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/>
          <p:nvPr/>
        </p:nvSpPr>
        <p:spPr>
          <a:xfrm>
            <a:off x="8775379" y="1906159"/>
            <a:ext cx="3207766" cy="202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6" tIns="45615" rIns="91256" bIns="45615" anchor="t" anchorCtr="0">
            <a:spAutoFit/>
          </a:bodyPr>
          <a:lstStyle/>
          <a:p>
            <a:pPr algn="ctr" rtl="0"/>
            <a:r>
              <a:rPr lang="ru-RU" sz="1797" b="1">
                <a:solidFill>
                  <a:srgbClr val="001746"/>
                </a:solidFill>
                <a:sym typeface="Arial"/>
              </a:rPr>
              <a:t>Учащиеся соревнуются кто больше сдал сырья. Видят свой рейтинг, а также рейтинг класса и школы. Раз в полгода подводятся итоги с награждением лучших.</a:t>
            </a:r>
            <a:endParaRPr sz="179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4" descr="приз PNG, векторы, PSD и пнг для бесплатной загрузки | Pngtree"/>
          <p:cNvPicPr preferRelativeResize="0"/>
          <p:nvPr/>
        </p:nvPicPr>
        <p:blipFill rotWithShape="1">
          <a:blip r:embed="rId4">
            <a:alphaModFix/>
          </a:blip>
          <a:srcRect l="10068" t="16254" r="8289" b="10037"/>
          <a:stretch/>
        </p:blipFill>
        <p:spPr>
          <a:xfrm>
            <a:off x="9203396" y="4145590"/>
            <a:ext cx="2351731" cy="212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13" y="3067185"/>
            <a:ext cx="3917580" cy="3366076"/>
          </a:xfrm>
          <a:prstGeom prst="rect">
            <a:avLst/>
          </a:prstGeom>
        </p:spPr>
      </p:pic>
      <p:sp>
        <p:nvSpPr>
          <p:cNvPr id="9" name="Google Shape;289;p10"/>
          <p:cNvSpPr txBox="1">
            <a:spLocks/>
          </p:cNvSpPr>
          <p:nvPr/>
        </p:nvSpPr>
        <p:spPr bwMode="auto">
          <a:xfrm>
            <a:off x="586191" y="406765"/>
            <a:ext cx="10267799" cy="59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2700">
              <a:defRPr/>
            </a:pPr>
            <a:r>
              <a:rPr lang="ru-RU" sz="3800" dirty="0" smtClean="0"/>
              <a:t>      </a:t>
            </a:r>
            <a:r>
              <a:rPr lang="ru-RU" sz="3800" b="1" dirty="0" smtClean="0"/>
              <a:t>Проект «Раздельный сбор отходов»</a:t>
            </a:r>
            <a:endParaRPr lang="ru-RU" sz="3800" b="1" dirty="0"/>
          </a:p>
        </p:txBody>
      </p:sp>
      <p:sp>
        <p:nvSpPr>
          <p:cNvPr id="10" name="Google Shape;298;p10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6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67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2;p2"/>
          <p:cNvSpPr/>
          <p:nvPr/>
        </p:nvSpPr>
        <p:spPr bwMode="auto">
          <a:xfrm>
            <a:off x="11165743" y="2899"/>
            <a:ext cx="1087898" cy="6824433"/>
          </a:xfrm>
          <a:prstGeom prst="rect">
            <a:avLst/>
          </a:prstGeom>
          <a:blipFill>
            <a:blip r:embed="rId3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/>
            </a:pPr>
            <a:endParaRPr sz="1797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Google Shape;230;p8"/>
          <p:cNvSpPr txBox="1">
            <a:spLocks/>
          </p:cNvSpPr>
          <p:nvPr/>
        </p:nvSpPr>
        <p:spPr bwMode="auto">
          <a:xfrm>
            <a:off x="1152848" y="447010"/>
            <a:ext cx="9480600" cy="118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89" b="1" i="0" u="none" strike="noStrike" cap="none">
                <a:solidFill>
                  <a:srgbClr val="2B2A29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2700" algn="l">
              <a:defRPr/>
            </a:pPr>
            <a:r>
              <a:rPr lang="ru-RU" sz="3800" dirty="0" smtClean="0"/>
              <a:t>Как мы можем быть полезны «зелёным» библиотекам»?</a:t>
            </a:r>
            <a:endParaRPr lang="ru-RU" sz="3800" dirty="0"/>
          </a:p>
        </p:txBody>
      </p:sp>
      <p:sp>
        <p:nvSpPr>
          <p:cNvPr id="12" name="Google Shape;240;p8"/>
          <p:cNvSpPr/>
          <p:nvPr/>
        </p:nvSpPr>
        <p:spPr bwMode="auto">
          <a:xfrm>
            <a:off x="576022" y="501674"/>
            <a:ext cx="488904" cy="488905"/>
          </a:xfrm>
          <a:prstGeom prst="rect">
            <a:avLst/>
          </a:prstGeom>
          <a:blipFill>
            <a:blip r:embed="rId4">
              <a:alphaModFix/>
            </a:blip>
            <a:stretch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Google Shape;208;p7"/>
          <p:cNvSpPr txBox="1"/>
          <p:nvPr/>
        </p:nvSpPr>
        <p:spPr bwMode="auto">
          <a:xfrm>
            <a:off x="815665" y="1910482"/>
            <a:ext cx="8397270" cy="275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5875" rIns="0" bIns="0" anchor="t" anchorCtr="0">
            <a:spAutoFit/>
          </a:bodyPr>
          <a:lstStyle/>
          <a:p>
            <a:pPr marL="355600" marR="5080" lvl="0" indent="-2857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2B2A29"/>
                </a:solidFill>
              </a:rPr>
              <a:t>Делиться накопленной базой методических материалов</a:t>
            </a:r>
          </a:p>
          <a:p>
            <a:pPr marL="355600" marR="5080" lvl="0" indent="-2857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 panose="020B0604020202020204" pitchFamily="34" charset="0"/>
              <a:buChar char="•"/>
              <a:defRPr/>
            </a:pPr>
            <a:r>
              <a:rPr lang="ru-RU" sz="1800" i="0" u="none" strike="noStrike" cap="none" dirty="0" smtClean="0">
                <a:solidFill>
                  <a:srgbClr val="2B2A29"/>
                </a:solidFill>
              </a:rPr>
              <a:t>Помогать в  распространении информации о ваших в регионе</a:t>
            </a:r>
          </a:p>
          <a:p>
            <a:pPr marL="355600" marR="5080" lvl="0" indent="-2857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srgbClr val="2B2A29"/>
                </a:solidFill>
              </a:rPr>
              <a:t>Организовать инфраструктуру и обеспечить вывоз вторсырья на переработку</a:t>
            </a:r>
          </a:p>
          <a:p>
            <a:pPr marL="355600" marR="5080" lvl="0" indent="-2857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 panose="020B0604020202020204" pitchFamily="34" charset="0"/>
              <a:buChar char="•"/>
              <a:defRPr/>
            </a:pPr>
            <a:r>
              <a:rPr lang="ru-RU" sz="1800" i="0" u="none" strike="noStrike" cap="none" dirty="0" smtClean="0">
                <a:solidFill>
                  <a:srgbClr val="2B2A29"/>
                </a:solidFill>
              </a:rPr>
              <a:t>Задействовать библиотекарей во всероссийских экологических проектах в качестве участников, экспертов, членов жюри и т.д.</a:t>
            </a:r>
          </a:p>
          <a:p>
            <a:pPr marL="355600" marR="5080" indent="-285750">
              <a:lnSpc>
                <a:spcPct val="122222"/>
              </a:lnSpc>
              <a:buClr>
                <a:srgbClr val="F0C833"/>
              </a:buClr>
              <a:buSzPts val="2500"/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srgbClr val="2B2A29"/>
                </a:solidFill>
              </a:rPr>
              <a:t>СОЗДАВАТЬ ПРОЕКТЫ ВМЕСТЕ!</a:t>
            </a:r>
            <a:endParaRPr lang="ru-RU" sz="1800" dirty="0">
              <a:solidFill>
                <a:schemeClr val="dk1"/>
              </a:solidFill>
              <a:cs typeface="Calibri"/>
            </a:endParaRPr>
          </a:p>
          <a:p>
            <a:pPr marL="355600" marR="5080" lvl="0" indent="-28575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Clr>
                <a:srgbClr val="F0C833"/>
              </a:buClr>
              <a:buSzPts val="2500"/>
              <a:buFont typeface="Arial" panose="020B0604020202020204" pitchFamily="34" charset="0"/>
              <a:buChar char="•"/>
              <a:defRPr/>
            </a:pPr>
            <a:endParaRPr lang="ru-RU" sz="1800" b="1" i="0" u="none" strike="noStrike" cap="none" dirty="0" smtClean="0">
              <a:solidFill>
                <a:srgbClr val="2B2A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8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B2A29"/>
      </a:hlink>
      <a:folHlink>
        <a:srgbClr val="800080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432</Words>
  <Application>Microsoft Office PowerPoint</Application>
  <DocSecurity>0</DocSecurity>
  <PresentationFormat>Произвольный</PresentationFormat>
  <Paragraphs>78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Презентация PowerPoint</vt:lpstr>
      <vt:lpstr>О сервисе Ubirator  </vt:lpstr>
      <vt:lpstr>О сервисе Ubirator  </vt:lpstr>
      <vt:lpstr>Социальные проекты Ubirator</vt:lpstr>
      <vt:lpstr>Благотворительный сбор макулатуры в образовательных учреждениях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tatv7</dc:creator>
  <cp:keywords/>
  <dc:description/>
  <cp:lastModifiedBy>Инна В. Ермилина</cp:lastModifiedBy>
  <cp:revision>33</cp:revision>
  <dcterms:created xsi:type="dcterms:W3CDTF">2021-08-30T08:14:38Z</dcterms:created>
  <dcterms:modified xsi:type="dcterms:W3CDTF">2022-07-05T05:33:25Z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2021-08-30T00:00:00Z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2021-08-30T00:00:00Z</vt:filetime>
  </property>
</Properties>
</file>