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tiff" ContentType="image/tif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D47CF-D264-4356-8BE1-0944F2E3C0F1}" type="doc">
      <dgm:prSet loTypeId="urn:microsoft.com/office/officeart/2005/8/layout/hierarchy5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5C39ABC-616E-473A-940B-29C1AE0B1DEC}">
      <dgm:prSet phldrT="[Текст]" custT="1"/>
      <dgm:spPr/>
      <dgm:t>
        <a:bodyPr/>
        <a:lstStyle/>
        <a:p>
          <a:r>
            <a:rPr lang="ru-RU" sz="1200" dirty="0" smtClean="0"/>
            <a:t>Купеческое общество</a:t>
          </a:r>
          <a:endParaRPr lang="ru-RU" sz="1200" dirty="0"/>
        </a:p>
      </dgm:t>
    </dgm:pt>
    <dgm:pt modelId="{43C08C1A-A71A-4AC6-9AAA-A4F2792E60C7}" type="parTrans" cxnId="{F3C84AD5-206F-4008-8BD8-4EB9BC6BA657}">
      <dgm:prSet/>
      <dgm:spPr/>
      <dgm:t>
        <a:bodyPr/>
        <a:lstStyle/>
        <a:p>
          <a:endParaRPr lang="ru-RU" sz="1600"/>
        </a:p>
      </dgm:t>
    </dgm:pt>
    <dgm:pt modelId="{955252C8-D426-4D84-B11A-3EFD19A215BE}" type="sibTrans" cxnId="{F3C84AD5-206F-4008-8BD8-4EB9BC6BA657}">
      <dgm:prSet/>
      <dgm:spPr/>
      <dgm:t>
        <a:bodyPr/>
        <a:lstStyle/>
        <a:p>
          <a:endParaRPr lang="ru-RU" sz="1600"/>
        </a:p>
      </dgm:t>
    </dgm:pt>
    <dgm:pt modelId="{3DB41792-3F5B-408E-803A-CC4E32930C25}">
      <dgm:prSet phldrT="[Текст]" custT="1"/>
      <dgm:spPr/>
      <dgm:t>
        <a:bodyPr/>
        <a:lstStyle/>
        <a:p>
          <a:r>
            <a:rPr lang="ru-RU" sz="1200" dirty="0" smtClean="0"/>
            <a:t>Краеведческий музей г. Менделеевска,</a:t>
          </a:r>
          <a:br>
            <a:rPr lang="ru-RU" sz="1200" dirty="0" smtClean="0"/>
          </a:br>
          <a:r>
            <a:rPr lang="ru-RU" sz="1200" dirty="0" smtClean="0"/>
            <a:t>Татарстан</a:t>
          </a:r>
          <a:endParaRPr lang="ru-RU" sz="1200" dirty="0"/>
        </a:p>
      </dgm:t>
    </dgm:pt>
    <dgm:pt modelId="{14DF2F8C-02A3-49CE-99AB-841212E86D9B}" type="parTrans" cxnId="{721319C9-DE56-481A-9287-35AAFD412F3B}">
      <dgm:prSet custT="1"/>
      <dgm:spPr/>
      <dgm:t>
        <a:bodyPr/>
        <a:lstStyle/>
        <a:p>
          <a:endParaRPr lang="ru-RU" sz="400"/>
        </a:p>
      </dgm:t>
    </dgm:pt>
    <dgm:pt modelId="{830BB095-B726-4D85-857D-5DC7BEC2DBB3}" type="sibTrans" cxnId="{721319C9-DE56-481A-9287-35AAFD412F3B}">
      <dgm:prSet/>
      <dgm:spPr/>
      <dgm:t>
        <a:bodyPr/>
        <a:lstStyle/>
        <a:p>
          <a:endParaRPr lang="ru-RU" sz="1600"/>
        </a:p>
      </dgm:t>
    </dgm:pt>
    <dgm:pt modelId="{EAC41B92-3AA5-4597-86D1-5795866D6859}">
      <dgm:prSet phldrT="[Текст]" custT="1"/>
      <dgm:spPr/>
      <dgm:t>
        <a:bodyPr/>
        <a:lstStyle/>
        <a:p>
          <a:r>
            <a:rPr lang="ru-RU" sz="1200" dirty="0" smtClean="0"/>
            <a:t>Фотография</a:t>
          </a:r>
          <a:br>
            <a:rPr lang="ru-RU" sz="1200" dirty="0" smtClean="0"/>
          </a:br>
          <a:r>
            <a:rPr lang="ru-RU" sz="1200" dirty="0" smtClean="0"/>
            <a:t>семьи</a:t>
          </a:r>
          <a:endParaRPr lang="ru-RU" sz="1200" dirty="0"/>
        </a:p>
      </dgm:t>
    </dgm:pt>
    <dgm:pt modelId="{5C7931A6-BE01-4A54-B3BF-CA0A190AF041}" type="parTrans" cxnId="{7BD4BFE9-1D31-4C61-9F81-833F28E77671}">
      <dgm:prSet custT="1"/>
      <dgm:spPr/>
      <dgm:t>
        <a:bodyPr/>
        <a:lstStyle/>
        <a:p>
          <a:endParaRPr lang="ru-RU" sz="400"/>
        </a:p>
      </dgm:t>
    </dgm:pt>
    <dgm:pt modelId="{3D348A9C-F0E5-429E-AD3A-677F8BED5EDE}" type="sibTrans" cxnId="{7BD4BFE9-1D31-4C61-9F81-833F28E77671}">
      <dgm:prSet/>
      <dgm:spPr/>
      <dgm:t>
        <a:bodyPr/>
        <a:lstStyle/>
        <a:p>
          <a:endParaRPr lang="ru-RU" sz="1600"/>
        </a:p>
      </dgm:t>
    </dgm:pt>
    <dgm:pt modelId="{42D0A01C-16FE-4750-B895-936B87F9CFD3}">
      <dgm:prSet phldrT="[Текст]" custT="1"/>
      <dgm:spPr/>
      <dgm:t>
        <a:bodyPr/>
        <a:lstStyle/>
        <a:p>
          <a:r>
            <a:rPr lang="ru-RU" sz="1200" dirty="0" smtClean="0"/>
            <a:t>Информация</a:t>
          </a:r>
          <a:br>
            <a:rPr lang="ru-RU" sz="1200" dirty="0" smtClean="0"/>
          </a:br>
          <a:r>
            <a:rPr lang="ru-RU" sz="1200" dirty="0" smtClean="0"/>
            <a:t>об Ушковых</a:t>
          </a:r>
          <a:endParaRPr lang="ru-RU" sz="1200" dirty="0"/>
        </a:p>
      </dgm:t>
    </dgm:pt>
    <dgm:pt modelId="{7671CCF6-D615-4328-881D-C86E135F4294}" type="parTrans" cxnId="{1DDF8A63-92D2-43B5-8C85-14D697750AB1}">
      <dgm:prSet custT="1"/>
      <dgm:spPr/>
      <dgm:t>
        <a:bodyPr/>
        <a:lstStyle/>
        <a:p>
          <a:endParaRPr lang="ru-RU" sz="400"/>
        </a:p>
      </dgm:t>
    </dgm:pt>
    <dgm:pt modelId="{6F28A982-99F8-4DC4-AD7F-259D925BCD2D}" type="sibTrans" cxnId="{1DDF8A63-92D2-43B5-8C85-14D697750AB1}">
      <dgm:prSet/>
      <dgm:spPr/>
      <dgm:t>
        <a:bodyPr/>
        <a:lstStyle/>
        <a:p>
          <a:endParaRPr lang="ru-RU" sz="1600"/>
        </a:p>
      </dgm:t>
    </dgm:pt>
    <dgm:pt modelId="{63C52789-0499-40C2-8CA1-D55735DE0BC2}">
      <dgm:prSet phldrT="[Текст]" custT="1"/>
      <dgm:spPr/>
      <dgm:t>
        <a:bodyPr/>
        <a:lstStyle/>
        <a:p>
          <a:r>
            <a:rPr lang="ru-RU" sz="1200" dirty="0" smtClean="0"/>
            <a:t>Семья Линд</a:t>
          </a:r>
          <a:br>
            <a:rPr lang="ru-RU" sz="1200" dirty="0" smtClean="0"/>
          </a:br>
          <a:r>
            <a:rPr lang="ru-RU" sz="1200" dirty="0" smtClean="0"/>
            <a:t>(</a:t>
          </a:r>
          <a:r>
            <a:rPr lang="ru-RU" sz="1200" dirty="0" err="1" smtClean="0"/>
            <a:t>ур</a:t>
          </a:r>
          <a:r>
            <a:rPr lang="ru-RU" sz="1200" dirty="0" smtClean="0"/>
            <a:t>. Прохорова)</a:t>
          </a:r>
          <a:endParaRPr lang="ru-RU" sz="1200" dirty="0"/>
        </a:p>
      </dgm:t>
    </dgm:pt>
    <dgm:pt modelId="{77916870-C72F-4AC5-A807-8773DCB62107}" type="parTrans" cxnId="{D0E44922-8BAE-4361-9FD8-1341DA3FC13C}">
      <dgm:prSet custT="1"/>
      <dgm:spPr/>
      <dgm:t>
        <a:bodyPr/>
        <a:lstStyle/>
        <a:p>
          <a:endParaRPr lang="ru-RU" sz="400"/>
        </a:p>
      </dgm:t>
    </dgm:pt>
    <dgm:pt modelId="{6FA871FC-1EDE-4420-8F53-F8938175F392}" type="sibTrans" cxnId="{D0E44922-8BAE-4361-9FD8-1341DA3FC13C}">
      <dgm:prSet/>
      <dgm:spPr/>
      <dgm:t>
        <a:bodyPr/>
        <a:lstStyle/>
        <a:p>
          <a:endParaRPr lang="ru-RU" sz="1600"/>
        </a:p>
      </dgm:t>
    </dgm:pt>
    <dgm:pt modelId="{065CD30B-C991-41EB-A864-391967A22DAA}">
      <dgm:prSet phldrT="[Текст]" custT="1"/>
      <dgm:spPr/>
      <dgm:t>
        <a:bodyPr/>
        <a:lstStyle/>
        <a:p>
          <a:r>
            <a:rPr lang="ru-RU" sz="1200" dirty="0" smtClean="0"/>
            <a:t>Архив </a:t>
          </a:r>
          <a:br>
            <a:rPr lang="ru-RU" sz="1200" dirty="0" smtClean="0"/>
          </a:br>
          <a:r>
            <a:rPr lang="ru-RU" sz="1200" dirty="0" smtClean="0"/>
            <a:t>М.В. Золотарева</a:t>
          </a:r>
          <a:endParaRPr lang="ru-RU" sz="1200" dirty="0"/>
        </a:p>
      </dgm:t>
    </dgm:pt>
    <dgm:pt modelId="{D8716BCD-7E40-44C4-B06C-3D513000DBAA}" type="parTrans" cxnId="{F5346BDD-BD22-4055-B58D-CF1E58994E8D}">
      <dgm:prSet custT="1"/>
      <dgm:spPr/>
      <dgm:t>
        <a:bodyPr/>
        <a:lstStyle/>
        <a:p>
          <a:endParaRPr lang="ru-RU" sz="400"/>
        </a:p>
      </dgm:t>
    </dgm:pt>
    <dgm:pt modelId="{52AC0EC8-AC9B-45BD-BD5F-E5C67E2107A6}" type="sibTrans" cxnId="{F5346BDD-BD22-4055-B58D-CF1E58994E8D}">
      <dgm:prSet/>
      <dgm:spPr/>
      <dgm:t>
        <a:bodyPr/>
        <a:lstStyle/>
        <a:p>
          <a:endParaRPr lang="ru-RU" sz="1600"/>
        </a:p>
      </dgm:t>
    </dgm:pt>
    <dgm:pt modelId="{0E119B3D-2CAF-44C5-BA8E-C12C1B6D8CA7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C00000"/>
              </a:solidFill>
            </a:rPr>
            <a:t>Организации</a:t>
          </a:r>
          <a:br>
            <a:rPr lang="ru-RU" sz="1600" dirty="0" smtClean="0">
              <a:solidFill>
                <a:srgbClr val="C00000"/>
              </a:solidFill>
            </a:rPr>
          </a:br>
          <a:endParaRPr lang="ru-RU" sz="1600" dirty="0">
            <a:solidFill>
              <a:srgbClr val="C00000"/>
            </a:solidFill>
          </a:endParaRPr>
        </a:p>
      </dgm:t>
    </dgm:pt>
    <dgm:pt modelId="{EE975D1C-2B61-472D-8E14-040514E02424}" type="parTrans" cxnId="{DC4DDA62-81E9-4645-83E5-3B9D97DCA1EB}">
      <dgm:prSet/>
      <dgm:spPr/>
      <dgm:t>
        <a:bodyPr/>
        <a:lstStyle/>
        <a:p>
          <a:endParaRPr lang="ru-RU" sz="1600"/>
        </a:p>
      </dgm:t>
    </dgm:pt>
    <dgm:pt modelId="{549D5843-8A39-49C5-9C4D-AAF21DDEF1E8}" type="sibTrans" cxnId="{DC4DDA62-81E9-4645-83E5-3B9D97DCA1EB}">
      <dgm:prSet/>
      <dgm:spPr/>
      <dgm:t>
        <a:bodyPr/>
        <a:lstStyle/>
        <a:p>
          <a:endParaRPr lang="ru-RU" sz="1600"/>
        </a:p>
      </dgm:t>
    </dgm:pt>
    <dgm:pt modelId="{63782212-EE23-41BE-AAFC-E79B03A7A342}">
      <dgm:prSet phldrT="[Текст]"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0">
              <a:srgbClr val="E8D0D0"/>
            </a:gs>
            <a:gs pos="37000">
              <a:srgbClr val="E8D0D0"/>
            </a:gs>
            <a:gs pos="84000">
              <a:schemeClr val="bg1"/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rgbClr val="C00000"/>
              </a:solidFill>
            </a:rPr>
            <a:t>Коллекции</a:t>
          </a:r>
          <a:br>
            <a:rPr lang="ru-RU" sz="1600" dirty="0" smtClean="0">
              <a:solidFill>
                <a:srgbClr val="C00000"/>
              </a:solidFill>
            </a:rPr>
          </a:br>
          <a:endParaRPr lang="ru-RU" sz="1600" dirty="0">
            <a:solidFill>
              <a:srgbClr val="C00000"/>
            </a:solidFill>
          </a:endParaRPr>
        </a:p>
      </dgm:t>
    </dgm:pt>
    <dgm:pt modelId="{F493951C-C3BF-4B43-B099-7B9E23AB69A6}" type="parTrans" cxnId="{7A8AAB0A-132E-40E3-9927-CB602FE9AAED}">
      <dgm:prSet/>
      <dgm:spPr/>
      <dgm:t>
        <a:bodyPr/>
        <a:lstStyle/>
        <a:p>
          <a:endParaRPr lang="ru-RU" sz="1600"/>
        </a:p>
      </dgm:t>
    </dgm:pt>
    <dgm:pt modelId="{0D090E93-1ED0-40D1-8153-083B3A60C631}" type="sibTrans" cxnId="{7A8AAB0A-132E-40E3-9927-CB602FE9AAED}">
      <dgm:prSet/>
      <dgm:spPr/>
      <dgm:t>
        <a:bodyPr/>
        <a:lstStyle/>
        <a:p>
          <a:endParaRPr lang="ru-RU" sz="1600"/>
        </a:p>
      </dgm:t>
    </dgm:pt>
    <dgm:pt modelId="{398CD6E2-135F-4AA7-B750-265C15AD8C03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C00000"/>
              </a:solidFill>
            </a:rPr>
            <a:t>Материал</a:t>
          </a:r>
          <a:br>
            <a:rPr lang="ru-RU" sz="1600" dirty="0" smtClean="0">
              <a:solidFill>
                <a:srgbClr val="C00000"/>
              </a:solidFill>
            </a:rPr>
          </a:br>
          <a:endParaRPr lang="ru-RU" sz="1600" dirty="0">
            <a:solidFill>
              <a:srgbClr val="C00000"/>
            </a:solidFill>
          </a:endParaRPr>
        </a:p>
      </dgm:t>
    </dgm:pt>
    <dgm:pt modelId="{B408E3DC-A209-4B0D-B947-E26FF84AFB67}" type="parTrans" cxnId="{611B93C0-D00C-4428-B9B4-90E89B23D781}">
      <dgm:prSet/>
      <dgm:spPr/>
      <dgm:t>
        <a:bodyPr/>
        <a:lstStyle/>
        <a:p>
          <a:endParaRPr lang="ru-RU" sz="1600"/>
        </a:p>
      </dgm:t>
    </dgm:pt>
    <dgm:pt modelId="{462B7809-E42B-4B7E-A791-7F54623012ED}" type="sibTrans" cxnId="{611B93C0-D00C-4428-B9B4-90E89B23D781}">
      <dgm:prSet/>
      <dgm:spPr/>
      <dgm:t>
        <a:bodyPr/>
        <a:lstStyle/>
        <a:p>
          <a:endParaRPr lang="ru-RU" sz="1600"/>
        </a:p>
      </dgm:t>
    </dgm:pt>
    <dgm:pt modelId="{8A2D29FE-6842-4554-AE0D-C620728A6D44}">
      <dgm:prSet custT="1"/>
      <dgm:spPr/>
      <dgm:t>
        <a:bodyPr/>
        <a:lstStyle/>
        <a:p>
          <a:r>
            <a:rPr lang="ru-RU" sz="1200" dirty="0" smtClean="0"/>
            <a:t>ГГМ РАН </a:t>
          </a:r>
          <a:endParaRPr lang="ru-RU" sz="1200" dirty="0"/>
        </a:p>
      </dgm:t>
    </dgm:pt>
    <dgm:pt modelId="{1AE08576-9C48-47AE-BB16-F589F7C77253}" type="parTrans" cxnId="{1BDBE0AF-CB88-4676-8F06-69A3DCA73F3F}">
      <dgm:prSet custT="1"/>
      <dgm:spPr>
        <a:ln>
          <a:noFill/>
        </a:ln>
      </dgm:spPr>
      <dgm:t>
        <a:bodyPr/>
        <a:lstStyle/>
        <a:p>
          <a:endParaRPr lang="ru-RU" sz="400"/>
        </a:p>
      </dgm:t>
    </dgm:pt>
    <dgm:pt modelId="{206F7840-4127-4912-9F5C-D4D054306BCF}" type="sibTrans" cxnId="{1BDBE0AF-CB88-4676-8F06-69A3DCA73F3F}">
      <dgm:prSet/>
      <dgm:spPr/>
      <dgm:t>
        <a:bodyPr/>
        <a:lstStyle/>
        <a:p>
          <a:endParaRPr lang="ru-RU" sz="1600"/>
        </a:p>
      </dgm:t>
    </dgm:pt>
    <dgm:pt modelId="{36D17A75-5BE9-4E69-B47A-EB04ED669D2D}">
      <dgm:prSet custT="1"/>
      <dgm:spPr/>
      <dgm:t>
        <a:bodyPr/>
        <a:lstStyle/>
        <a:p>
          <a:r>
            <a:rPr lang="ru-RU" sz="1200" dirty="0" smtClean="0"/>
            <a:t>Сведения о коллекции, этикетки</a:t>
          </a:r>
          <a:endParaRPr lang="ru-RU" sz="1200" dirty="0"/>
        </a:p>
      </dgm:t>
    </dgm:pt>
    <dgm:pt modelId="{793A5374-0D93-4E6F-987A-3F26EC1819E8}" type="parTrans" cxnId="{D19DF278-CE40-4ACD-84BC-3B41E896A669}">
      <dgm:prSet custT="1"/>
      <dgm:spPr/>
      <dgm:t>
        <a:bodyPr/>
        <a:lstStyle/>
        <a:p>
          <a:endParaRPr lang="ru-RU" sz="400"/>
        </a:p>
      </dgm:t>
    </dgm:pt>
    <dgm:pt modelId="{AEDF32ED-56BD-4E3C-B1A3-CCE08B0C9351}" type="sibTrans" cxnId="{D19DF278-CE40-4ACD-84BC-3B41E896A669}">
      <dgm:prSet/>
      <dgm:spPr/>
      <dgm:t>
        <a:bodyPr/>
        <a:lstStyle/>
        <a:p>
          <a:endParaRPr lang="ru-RU" sz="1600"/>
        </a:p>
      </dgm:t>
    </dgm:pt>
    <dgm:pt modelId="{E48AA19F-15F2-4966-82E1-AB5FF71DC14D}">
      <dgm:prSet custT="1"/>
      <dgm:spPr/>
      <dgm:t>
        <a:bodyPr/>
        <a:lstStyle/>
        <a:p>
          <a:r>
            <a:rPr lang="ru-RU" sz="1200" dirty="0" smtClean="0"/>
            <a:t>Описание коллекции</a:t>
          </a:r>
          <a:endParaRPr lang="ru-RU" sz="1200" dirty="0"/>
        </a:p>
      </dgm:t>
    </dgm:pt>
    <dgm:pt modelId="{D6720947-04D7-4B1F-9C3A-9EFAEC9291C4}" type="parTrans" cxnId="{99E2407B-278F-48C7-AD3B-7F41F8FCDFAF}">
      <dgm:prSet/>
      <dgm:spPr/>
      <dgm:t>
        <a:bodyPr/>
        <a:lstStyle/>
        <a:p>
          <a:endParaRPr lang="ru-RU"/>
        </a:p>
      </dgm:t>
    </dgm:pt>
    <dgm:pt modelId="{7CB6C3B5-1969-4AF6-9EC9-4D812F0957C6}" type="sibTrans" cxnId="{99E2407B-278F-48C7-AD3B-7F41F8FCDFAF}">
      <dgm:prSet/>
      <dgm:spPr/>
      <dgm:t>
        <a:bodyPr/>
        <a:lstStyle/>
        <a:p>
          <a:endParaRPr lang="ru-RU"/>
        </a:p>
      </dgm:t>
    </dgm:pt>
    <dgm:pt modelId="{5BEBF7FC-6650-4756-B543-A7FF5BC8FC00}">
      <dgm:prSet custT="1"/>
      <dgm:spPr/>
      <dgm:t>
        <a:bodyPr/>
        <a:lstStyle/>
        <a:p>
          <a:r>
            <a:rPr lang="ru-RU" sz="1200" dirty="0" smtClean="0"/>
            <a:t>Фото семьи Прохоровых</a:t>
          </a:r>
          <a:endParaRPr lang="ru-RU" sz="1200" dirty="0"/>
        </a:p>
      </dgm:t>
    </dgm:pt>
    <dgm:pt modelId="{5450CA14-03B1-45AC-9933-E28250426990}" type="parTrans" cxnId="{1593A527-A0B3-4D42-94CA-7BFB028EB6D4}">
      <dgm:prSet/>
      <dgm:spPr/>
      <dgm:t>
        <a:bodyPr/>
        <a:lstStyle/>
        <a:p>
          <a:endParaRPr lang="ru-RU"/>
        </a:p>
      </dgm:t>
    </dgm:pt>
    <dgm:pt modelId="{B0B9807A-6CA0-489F-927D-912BDCFE3B76}" type="sibTrans" cxnId="{1593A527-A0B3-4D42-94CA-7BFB028EB6D4}">
      <dgm:prSet/>
      <dgm:spPr/>
      <dgm:t>
        <a:bodyPr/>
        <a:lstStyle/>
        <a:p>
          <a:endParaRPr lang="ru-RU"/>
        </a:p>
      </dgm:t>
    </dgm:pt>
    <dgm:pt modelId="{74696682-CAC5-4B84-A288-4D09028A8CE3}" type="pres">
      <dgm:prSet presAssocID="{1F3D47CF-D264-4356-8BE1-0944F2E3C0F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7F4E99-1BAC-4CED-92F2-9C8988AE3BFE}" type="pres">
      <dgm:prSet presAssocID="{1F3D47CF-D264-4356-8BE1-0944F2E3C0F1}" presName="hierFlow" presStyleCnt="0"/>
      <dgm:spPr/>
    </dgm:pt>
    <dgm:pt modelId="{DCC879D7-A55F-43B7-8965-CBD3B6678426}" type="pres">
      <dgm:prSet presAssocID="{1F3D47CF-D264-4356-8BE1-0944F2E3C0F1}" presName="firstBuf" presStyleCnt="0"/>
      <dgm:spPr/>
    </dgm:pt>
    <dgm:pt modelId="{C03BA93F-38DF-43B3-887F-8B410B9D3445}" type="pres">
      <dgm:prSet presAssocID="{1F3D47CF-D264-4356-8BE1-0944F2E3C0F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8E6E3BA-FE7B-431A-BCFA-8716ABA4BD5B}" type="pres">
      <dgm:prSet presAssocID="{95C39ABC-616E-473A-940B-29C1AE0B1DEC}" presName="Name17" presStyleCnt="0"/>
      <dgm:spPr/>
    </dgm:pt>
    <dgm:pt modelId="{AD650E6B-D458-4CFC-96E7-6547885AA9B3}" type="pres">
      <dgm:prSet presAssocID="{95C39ABC-616E-473A-940B-29C1AE0B1DEC}" presName="level1Shape" presStyleLbl="node0" presStyleIdx="0" presStyleCnt="1" custLinFactNeighborX="2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A28164-9F0C-4BB7-A58C-1D4B65F3F35D}" type="pres">
      <dgm:prSet presAssocID="{95C39ABC-616E-473A-940B-29C1AE0B1DEC}" presName="hierChild2" presStyleCnt="0"/>
      <dgm:spPr/>
    </dgm:pt>
    <dgm:pt modelId="{32DD44F0-F40C-49E9-A7A0-39DE5A324B40}" type="pres">
      <dgm:prSet presAssocID="{14DF2F8C-02A3-49CE-99AB-841212E86D9B}" presName="Name25" presStyleLbl="parChTrans1D2" presStyleIdx="0" presStyleCnt="3"/>
      <dgm:spPr/>
      <dgm:t>
        <a:bodyPr/>
        <a:lstStyle/>
        <a:p>
          <a:endParaRPr lang="ru-RU"/>
        </a:p>
      </dgm:t>
    </dgm:pt>
    <dgm:pt modelId="{7DFDCC83-90CD-4E3B-B5C5-16572BFDB8BD}" type="pres">
      <dgm:prSet presAssocID="{14DF2F8C-02A3-49CE-99AB-841212E86D9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C5C37C75-6447-44D1-A257-2FAC4C320CA0}" type="pres">
      <dgm:prSet presAssocID="{3DB41792-3F5B-408E-803A-CC4E32930C25}" presName="Name30" presStyleCnt="0"/>
      <dgm:spPr/>
    </dgm:pt>
    <dgm:pt modelId="{8B2EDF95-9397-48A3-BB08-A22A844E8488}" type="pres">
      <dgm:prSet presAssocID="{3DB41792-3F5B-408E-803A-CC4E32930C25}" presName="level2Shape" presStyleLbl="node2" presStyleIdx="0" presStyleCnt="3" custScaleY="120548" custLinFactNeighborX="782" custLinFactNeighborY="59425"/>
      <dgm:spPr/>
      <dgm:t>
        <a:bodyPr/>
        <a:lstStyle/>
        <a:p>
          <a:endParaRPr lang="ru-RU"/>
        </a:p>
      </dgm:t>
    </dgm:pt>
    <dgm:pt modelId="{DC532AA4-4D7F-4BBF-9171-FDC736430605}" type="pres">
      <dgm:prSet presAssocID="{3DB41792-3F5B-408E-803A-CC4E32930C25}" presName="hierChild3" presStyleCnt="0"/>
      <dgm:spPr/>
    </dgm:pt>
    <dgm:pt modelId="{EAD7B0CC-D148-49FC-B92D-C58CF82DCDF3}" type="pres">
      <dgm:prSet presAssocID="{5C7931A6-BE01-4A54-B3BF-CA0A190AF041}" presName="Name25" presStyleLbl="parChTrans1D3" presStyleIdx="0" presStyleCnt="4"/>
      <dgm:spPr/>
      <dgm:t>
        <a:bodyPr/>
        <a:lstStyle/>
        <a:p>
          <a:endParaRPr lang="ru-RU"/>
        </a:p>
      </dgm:t>
    </dgm:pt>
    <dgm:pt modelId="{F914DF7A-5A6E-49C5-B12B-DF6B291DD6AA}" type="pres">
      <dgm:prSet presAssocID="{5C7931A6-BE01-4A54-B3BF-CA0A190AF041}" presName="connTx" presStyleLbl="parChTrans1D3" presStyleIdx="0" presStyleCnt="4"/>
      <dgm:spPr/>
      <dgm:t>
        <a:bodyPr/>
        <a:lstStyle/>
        <a:p>
          <a:endParaRPr lang="ru-RU"/>
        </a:p>
      </dgm:t>
    </dgm:pt>
    <dgm:pt modelId="{ABB68D7A-2DF8-44BD-806F-90BECF8D1B48}" type="pres">
      <dgm:prSet presAssocID="{EAC41B92-3AA5-4597-86D1-5795866D6859}" presName="Name30" presStyleCnt="0"/>
      <dgm:spPr/>
    </dgm:pt>
    <dgm:pt modelId="{96960991-8B64-4B21-AFD3-2079A5EC123F}" type="pres">
      <dgm:prSet presAssocID="{EAC41B92-3AA5-4597-86D1-5795866D6859}" presName="level2Shape" presStyleLbl="node3" presStyleIdx="0" presStyleCnt="4" custLinFactNeighborX="-782" custLinFactNeighborY="71935"/>
      <dgm:spPr/>
      <dgm:t>
        <a:bodyPr/>
        <a:lstStyle/>
        <a:p>
          <a:endParaRPr lang="ru-RU"/>
        </a:p>
      </dgm:t>
    </dgm:pt>
    <dgm:pt modelId="{E3B69E2E-65A9-47C9-857C-323C8DAB112F}" type="pres">
      <dgm:prSet presAssocID="{EAC41B92-3AA5-4597-86D1-5795866D6859}" presName="hierChild3" presStyleCnt="0"/>
      <dgm:spPr/>
    </dgm:pt>
    <dgm:pt modelId="{038EFE38-DBC4-4587-BD61-99F36E1BF9D8}" type="pres">
      <dgm:prSet presAssocID="{7671CCF6-D615-4328-881D-C86E135F4294}" presName="Name25" presStyleLbl="parChTrans1D3" presStyleIdx="1" presStyleCnt="4"/>
      <dgm:spPr/>
      <dgm:t>
        <a:bodyPr/>
        <a:lstStyle/>
        <a:p>
          <a:endParaRPr lang="ru-RU"/>
        </a:p>
      </dgm:t>
    </dgm:pt>
    <dgm:pt modelId="{AE71E7D6-1E33-4375-8461-05A61FB8E870}" type="pres">
      <dgm:prSet presAssocID="{7671CCF6-D615-4328-881D-C86E135F4294}" presName="connTx" presStyleLbl="parChTrans1D3" presStyleIdx="1" presStyleCnt="4"/>
      <dgm:spPr/>
      <dgm:t>
        <a:bodyPr/>
        <a:lstStyle/>
        <a:p>
          <a:endParaRPr lang="ru-RU"/>
        </a:p>
      </dgm:t>
    </dgm:pt>
    <dgm:pt modelId="{25A17AEC-0F90-4158-A850-F311DA78D61B}" type="pres">
      <dgm:prSet presAssocID="{42D0A01C-16FE-4750-B895-936B87F9CFD3}" presName="Name30" presStyleCnt="0"/>
      <dgm:spPr/>
    </dgm:pt>
    <dgm:pt modelId="{0639571F-3212-4514-AABD-B68F13FDB579}" type="pres">
      <dgm:prSet presAssocID="{42D0A01C-16FE-4750-B895-936B87F9CFD3}" presName="level2Shape" presStyleLbl="node3" presStyleIdx="1" presStyleCnt="4" custLinFactNeighborX="-782" custLinFactNeighborY="68807"/>
      <dgm:spPr/>
      <dgm:t>
        <a:bodyPr/>
        <a:lstStyle/>
        <a:p>
          <a:endParaRPr lang="ru-RU"/>
        </a:p>
      </dgm:t>
    </dgm:pt>
    <dgm:pt modelId="{B5904B24-8759-4C52-B7B7-ABD68D7ACE99}" type="pres">
      <dgm:prSet presAssocID="{42D0A01C-16FE-4750-B895-936B87F9CFD3}" presName="hierChild3" presStyleCnt="0"/>
      <dgm:spPr/>
    </dgm:pt>
    <dgm:pt modelId="{BC3448F0-3491-4617-9093-4FBD2978964E}" type="pres">
      <dgm:prSet presAssocID="{77916870-C72F-4AC5-A807-8773DCB62107}" presName="Name25" presStyleLbl="parChTrans1D2" presStyleIdx="1" presStyleCnt="3"/>
      <dgm:spPr/>
      <dgm:t>
        <a:bodyPr/>
        <a:lstStyle/>
        <a:p>
          <a:endParaRPr lang="ru-RU"/>
        </a:p>
      </dgm:t>
    </dgm:pt>
    <dgm:pt modelId="{C3A8A1D0-EDE8-471E-93DB-24225448C9D6}" type="pres">
      <dgm:prSet presAssocID="{77916870-C72F-4AC5-A807-8773DCB6210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146F027-4055-44F0-84A9-9B43697DD10D}" type="pres">
      <dgm:prSet presAssocID="{63C52789-0499-40C2-8CA1-D55735DE0BC2}" presName="Name30" presStyleCnt="0"/>
      <dgm:spPr/>
    </dgm:pt>
    <dgm:pt modelId="{9EFD7CFA-504A-4132-8278-F278D6B96AD6}" type="pres">
      <dgm:prSet presAssocID="{63C52789-0499-40C2-8CA1-D55735DE0BC2}" presName="level2Shape" presStyleLbl="node2" presStyleIdx="1" presStyleCnt="3" custLinFactNeighborY="92458"/>
      <dgm:spPr/>
      <dgm:t>
        <a:bodyPr/>
        <a:lstStyle/>
        <a:p>
          <a:endParaRPr lang="ru-RU"/>
        </a:p>
      </dgm:t>
    </dgm:pt>
    <dgm:pt modelId="{D93F3E90-9F7B-46D1-8116-93C47D711B7A}" type="pres">
      <dgm:prSet presAssocID="{63C52789-0499-40C2-8CA1-D55735DE0BC2}" presName="hierChild3" presStyleCnt="0"/>
      <dgm:spPr/>
    </dgm:pt>
    <dgm:pt modelId="{DD4AAABB-E3E8-4C81-90E0-73C12A2B8A86}" type="pres">
      <dgm:prSet presAssocID="{D8716BCD-7E40-44C4-B06C-3D513000DBAA}" presName="Name25" presStyleLbl="parChTrans1D3" presStyleIdx="2" presStyleCnt="4"/>
      <dgm:spPr/>
      <dgm:t>
        <a:bodyPr/>
        <a:lstStyle/>
        <a:p>
          <a:endParaRPr lang="ru-RU"/>
        </a:p>
      </dgm:t>
    </dgm:pt>
    <dgm:pt modelId="{44B7A424-7A95-4115-9E38-C15DF20BC512}" type="pres">
      <dgm:prSet presAssocID="{D8716BCD-7E40-44C4-B06C-3D513000DBAA}" presName="connTx" presStyleLbl="parChTrans1D3" presStyleIdx="2" presStyleCnt="4"/>
      <dgm:spPr/>
      <dgm:t>
        <a:bodyPr/>
        <a:lstStyle/>
        <a:p>
          <a:endParaRPr lang="ru-RU"/>
        </a:p>
      </dgm:t>
    </dgm:pt>
    <dgm:pt modelId="{1AF56635-2669-4779-A51C-60988CE6533A}" type="pres">
      <dgm:prSet presAssocID="{065CD30B-C991-41EB-A864-391967A22DAA}" presName="Name30" presStyleCnt="0"/>
      <dgm:spPr/>
    </dgm:pt>
    <dgm:pt modelId="{CAB4F280-60F7-41F0-940B-915184EFDF79}" type="pres">
      <dgm:prSet presAssocID="{065CD30B-C991-41EB-A864-391967A22DAA}" presName="level2Shape" presStyleLbl="node3" presStyleIdx="2" presStyleCnt="4" custLinFactNeighborX="-2346" custLinFactNeighborY="93186"/>
      <dgm:spPr/>
      <dgm:t>
        <a:bodyPr/>
        <a:lstStyle/>
        <a:p>
          <a:endParaRPr lang="ru-RU"/>
        </a:p>
      </dgm:t>
    </dgm:pt>
    <dgm:pt modelId="{A3A1AB96-7819-42BC-A113-038725F1A76D}" type="pres">
      <dgm:prSet presAssocID="{065CD30B-C991-41EB-A864-391967A22DAA}" presName="hierChild3" presStyleCnt="0"/>
      <dgm:spPr/>
    </dgm:pt>
    <dgm:pt modelId="{55E69E5B-22AB-4044-8B78-BE804AF90A48}" type="pres">
      <dgm:prSet presAssocID="{5450CA14-03B1-45AC-9933-E28250426990}" presName="Name25" presStyleLbl="parChTrans1D4" presStyleIdx="0" presStyleCnt="2"/>
      <dgm:spPr/>
      <dgm:t>
        <a:bodyPr/>
        <a:lstStyle/>
        <a:p>
          <a:endParaRPr lang="ru-RU"/>
        </a:p>
      </dgm:t>
    </dgm:pt>
    <dgm:pt modelId="{64B89E4E-CCC3-453A-9CCC-5BA6C03BD56D}" type="pres">
      <dgm:prSet presAssocID="{5450CA14-03B1-45AC-9933-E28250426990}" presName="connTx" presStyleLbl="parChTrans1D4" presStyleIdx="0" presStyleCnt="2"/>
      <dgm:spPr/>
      <dgm:t>
        <a:bodyPr/>
        <a:lstStyle/>
        <a:p>
          <a:endParaRPr lang="ru-RU"/>
        </a:p>
      </dgm:t>
    </dgm:pt>
    <dgm:pt modelId="{9EFC1987-06D2-49A5-8447-A9D237715D56}" type="pres">
      <dgm:prSet presAssocID="{5BEBF7FC-6650-4756-B543-A7FF5BC8FC00}" presName="Name30" presStyleCnt="0"/>
      <dgm:spPr/>
    </dgm:pt>
    <dgm:pt modelId="{27A63C2B-95FC-4AC7-98BC-36FF9ACEEC05}" type="pres">
      <dgm:prSet presAssocID="{5BEBF7FC-6650-4756-B543-A7FF5BC8FC00}" presName="level2Shape" presStyleLbl="node4" presStyleIdx="0" presStyleCnt="2" custLinFactNeighborX="3910" custLinFactNeighborY="93186"/>
      <dgm:spPr/>
      <dgm:t>
        <a:bodyPr/>
        <a:lstStyle/>
        <a:p>
          <a:endParaRPr lang="ru-RU"/>
        </a:p>
      </dgm:t>
    </dgm:pt>
    <dgm:pt modelId="{FFD14999-0F82-4A04-A711-A253EA74B505}" type="pres">
      <dgm:prSet presAssocID="{5BEBF7FC-6650-4756-B543-A7FF5BC8FC00}" presName="hierChild3" presStyleCnt="0"/>
      <dgm:spPr/>
    </dgm:pt>
    <dgm:pt modelId="{915C2BE2-0E6F-4AC1-8228-F3D7F5FB0E8C}" type="pres">
      <dgm:prSet presAssocID="{1AE08576-9C48-47AE-BB16-F589F7C77253}" presName="Name25" presStyleLbl="parChTrans1D2" presStyleIdx="2" presStyleCnt="3"/>
      <dgm:spPr/>
      <dgm:t>
        <a:bodyPr/>
        <a:lstStyle/>
        <a:p>
          <a:endParaRPr lang="ru-RU"/>
        </a:p>
      </dgm:t>
    </dgm:pt>
    <dgm:pt modelId="{3D73CA5C-7A98-47A6-A450-667FB54E364F}" type="pres">
      <dgm:prSet presAssocID="{1AE08576-9C48-47AE-BB16-F589F7C7725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99C8CAAF-6C2F-42DB-A95A-E7718C374763}" type="pres">
      <dgm:prSet presAssocID="{8A2D29FE-6842-4554-AE0D-C620728A6D44}" presName="Name30" presStyleCnt="0"/>
      <dgm:spPr/>
    </dgm:pt>
    <dgm:pt modelId="{E6620FCD-3D9A-4AB7-8E42-B10DA94A43A7}" type="pres">
      <dgm:prSet presAssocID="{8A2D29FE-6842-4554-AE0D-C620728A6D44}" presName="level2Shape" presStyleLbl="node2" presStyleIdx="2" presStyleCnt="3" custLinFactX="-35532" custLinFactY="-200000" custLinFactNeighborX="-100000" custLinFactNeighborY="-211759"/>
      <dgm:spPr/>
      <dgm:t>
        <a:bodyPr/>
        <a:lstStyle/>
        <a:p>
          <a:endParaRPr lang="ru-RU"/>
        </a:p>
      </dgm:t>
    </dgm:pt>
    <dgm:pt modelId="{68A57C9A-1D0F-47B0-9542-169AA992F41E}" type="pres">
      <dgm:prSet presAssocID="{8A2D29FE-6842-4554-AE0D-C620728A6D44}" presName="hierChild3" presStyleCnt="0"/>
      <dgm:spPr/>
    </dgm:pt>
    <dgm:pt modelId="{DED4DA9B-BA8E-4AA1-AEF5-7691CEF5DA18}" type="pres">
      <dgm:prSet presAssocID="{D6720947-04D7-4B1F-9C3A-9EFAEC9291C4}" presName="Name25" presStyleLbl="parChTrans1D3" presStyleIdx="3" presStyleCnt="4"/>
      <dgm:spPr/>
      <dgm:t>
        <a:bodyPr/>
        <a:lstStyle/>
        <a:p>
          <a:endParaRPr lang="ru-RU"/>
        </a:p>
      </dgm:t>
    </dgm:pt>
    <dgm:pt modelId="{2D68715D-C117-4363-AF46-71865238810A}" type="pres">
      <dgm:prSet presAssocID="{D6720947-04D7-4B1F-9C3A-9EFAEC9291C4}" presName="connTx" presStyleLbl="parChTrans1D3" presStyleIdx="3" presStyleCnt="4"/>
      <dgm:spPr/>
      <dgm:t>
        <a:bodyPr/>
        <a:lstStyle/>
        <a:p>
          <a:endParaRPr lang="ru-RU"/>
        </a:p>
      </dgm:t>
    </dgm:pt>
    <dgm:pt modelId="{B9D51907-0214-436B-8616-69C056BB84DB}" type="pres">
      <dgm:prSet presAssocID="{E48AA19F-15F2-4966-82E1-AB5FF71DC14D}" presName="Name30" presStyleCnt="0"/>
      <dgm:spPr/>
    </dgm:pt>
    <dgm:pt modelId="{E00015B0-0545-4B99-96A0-305DC3E62308}" type="pres">
      <dgm:prSet presAssocID="{E48AA19F-15F2-4966-82E1-AB5FF71DC14D}" presName="level2Shape" presStyleLbl="node3" presStyleIdx="3" presStyleCnt="4" custLinFactX="-38850" custLinFactY="-200000" custLinFactNeighborX="-100000" custLinFactNeighborY="-210658"/>
      <dgm:spPr/>
      <dgm:t>
        <a:bodyPr/>
        <a:lstStyle/>
        <a:p>
          <a:endParaRPr lang="ru-RU"/>
        </a:p>
      </dgm:t>
    </dgm:pt>
    <dgm:pt modelId="{56D7E82D-BECB-4F4C-BA72-896893DFEEDA}" type="pres">
      <dgm:prSet presAssocID="{E48AA19F-15F2-4966-82E1-AB5FF71DC14D}" presName="hierChild3" presStyleCnt="0"/>
      <dgm:spPr/>
    </dgm:pt>
    <dgm:pt modelId="{530D9290-5777-40EA-A3F8-AA033DB21852}" type="pres">
      <dgm:prSet presAssocID="{793A5374-0D93-4E6F-987A-3F26EC1819E8}" presName="Name25" presStyleLbl="parChTrans1D4" presStyleIdx="1" presStyleCnt="2"/>
      <dgm:spPr/>
      <dgm:t>
        <a:bodyPr/>
        <a:lstStyle/>
        <a:p>
          <a:endParaRPr lang="ru-RU"/>
        </a:p>
      </dgm:t>
    </dgm:pt>
    <dgm:pt modelId="{55B8DE77-C0C6-46EF-A476-1003BCD385EA}" type="pres">
      <dgm:prSet presAssocID="{793A5374-0D93-4E6F-987A-3F26EC1819E8}" presName="connTx" presStyleLbl="parChTrans1D4" presStyleIdx="1" presStyleCnt="2"/>
      <dgm:spPr/>
      <dgm:t>
        <a:bodyPr/>
        <a:lstStyle/>
        <a:p>
          <a:endParaRPr lang="ru-RU"/>
        </a:p>
      </dgm:t>
    </dgm:pt>
    <dgm:pt modelId="{2213C475-BB1C-44AC-9F14-1FD034ED7348}" type="pres">
      <dgm:prSet presAssocID="{36D17A75-5BE9-4E69-B47A-EB04ED669D2D}" presName="Name30" presStyleCnt="0"/>
      <dgm:spPr/>
    </dgm:pt>
    <dgm:pt modelId="{E0207DCB-E4BA-4737-AD62-B5DA9DDB6524}" type="pres">
      <dgm:prSet presAssocID="{36D17A75-5BE9-4E69-B47A-EB04ED669D2D}" presName="level2Shape" presStyleLbl="node4" presStyleIdx="1" presStyleCnt="2" custLinFactX="-38845" custLinFactY="-200000" custLinFactNeighborX="-100000" custLinFactNeighborY="-211134"/>
      <dgm:spPr/>
      <dgm:t>
        <a:bodyPr/>
        <a:lstStyle/>
        <a:p>
          <a:endParaRPr lang="ru-RU"/>
        </a:p>
      </dgm:t>
    </dgm:pt>
    <dgm:pt modelId="{68EB39AE-0391-49DD-9C80-F43BA2DB2483}" type="pres">
      <dgm:prSet presAssocID="{36D17A75-5BE9-4E69-B47A-EB04ED669D2D}" presName="hierChild3" presStyleCnt="0"/>
      <dgm:spPr/>
    </dgm:pt>
    <dgm:pt modelId="{BFCD2F13-FF1C-47A4-B40C-48F67C9EC1BB}" type="pres">
      <dgm:prSet presAssocID="{1F3D47CF-D264-4356-8BE1-0944F2E3C0F1}" presName="bgShapesFlow" presStyleCnt="0"/>
      <dgm:spPr/>
    </dgm:pt>
    <dgm:pt modelId="{88551DFE-335E-42B6-A1A7-00D079165899}" type="pres">
      <dgm:prSet presAssocID="{0E119B3D-2CAF-44C5-BA8E-C12C1B6D8CA7}" presName="rectComp" presStyleCnt="0"/>
      <dgm:spPr/>
    </dgm:pt>
    <dgm:pt modelId="{9D7497A5-3C59-4EA6-BC22-8ABB8445C3F5}" type="pres">
      <dgm:prSet presAssocID="{0E119B3D-2CAF-44C5-BA8E-C12C1B6D8CA7}" presName="bgRect" presStyleLbl="bgShp" presStyleIdx="0" presStyleCnt="3" custLinFactNeighborX="2608"/>
      <dgm:spPr/>
      <dgm:t>
        <a:bodyPr/>
        <a:lstStyle/>
        <a:p>
          <a:endParaRPr lang="ru-RU"/>
        </a:p>
      </dgm:t>
    </dgm:pt>
    <dgm:pt modelId="{376018D8-2A05-4096-B2C4-4131CA5503EB}" type="pres">
      <dgm:prSet presAssocID="{0E119B3D-2CAF-44C5-BA8E-C12C1B6D8CA7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FCBE3-F141-4BD5-8B62-6C2595203CB0}" type="pres">
      <dgm:prSet presAssocID="{0E119B3D-2CAF-44C5-BA8E-C12C1B6D8CA7}" presName="spComp" presStyleCnt="0"/>
      <dgm:spPr/>
    </dgm:pt>
    <dgm:pt modelId="{E507E166-F1AD-4D53-9C26-FEFD3AFF122B}" type="pres">
      <dgm:prSet presAssocID="{0E119B3D-2CAF-44C5-BA8E-C12C1B6D8CA7}" presName="hSp" presStyleCnt="0"/>
      <dgm:spPr/>
    </dgm:pt>
    <dgm:pt modelId="{790B56C7-D0F7-4D03-9313-1289008D632C}" type="pres">
      <dgm:prSet presAssocID="{63782212-EE23-41BE-AAFC-E79B03A7A342}" presName="rectComp" presStyleCnt="0"/>
      <dgm:spPr/>
    </dgm:pt>
    <dgm:pt modelId="{E92877A2-86BC-4F82-80C9-DE71F3EC2582}" type="pres">
      <dgm:prSet presAssocID="{63782212-EE23-41BE-AAFC-E79B03A7A342}" presName="bgRect" presStyleLbl="bgShp" presStyleIdx="1" presStyleCnt="3" custLinFactNeighborX="652" custLinFactNeighborY="-17613"/>
      <dgm:spPr/>
      <dgm:t>
        <a:bodyPr/>
        <a:lstStyle/>
        <a:p>
          <a:endParaRPr lang="ru-RU"/>
        </a:p>
      </dgm:t>
    </dgm:pt>
    <dgm:pt modelId="{BC916E3E-2CF1-463F-87CC-AB7D62CC823A}" type="pres">
      <dgm:prSet presAssocID="{63782212-EE23-41BE-AAFC-E79B03A7A342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C965B-8B88-4FCA-8125-70E6A33E757C}" type="pres">
      <dgm:prSet presAssocID="{63782212-EE23-41BE-AAFC-E79B03A7A342}" presName="spComp" presStyleCnt="0"/>
      <dgm:spPr/>
    </dgm:pt>
    <dgm:pt modelId="{EBD5B381-DFF7-4728-97D1-4223AAE7A34C}" type="pres">
      <dgm:prSet presAssocID="{63782212-EE23-41BE-AAFC-E79B03A7A342}" presName="hSp" presStyleCnt="0"/>
      <dgm:spPr/>
    </dgm:pt>
    <dgm:pt modelId="{AC7092A0-1600-4D6F-B6C7-D18FC14032D0}" type="pres">
      <dgm:prSet presAssocID="{398CD6E2-135F-4AA7-B750-265C15AD8C03}" presName="rectComp" presStyleCnt="0"/>
      <dgm:spPr/>
    </dgm:pt>
    <dgm:pt modelId="{3263FFA4-5395-40EA-9D45-5A65C9A5D586}" type="pres">
      <dgm:prSet presAssocID="{398CD6E2-135F-4AA7-B750-265C15AD8C03}" presName="bgRect" presStyleLbl="bgShp" presStyleIdx="2" presStyleCnt="3" custScaleX="217761" custLinFactNeighborY="1622"/>
      <dgm:spPr/>
      <dgm:t>
        <a:bodyPr/>
        <a:lstStyle/>
        <a:p>
          <a:endParaRPr lang="ru-RU"/>
        </a:p>
      </dgm:t>
    </dgm:pt>
    <dgm:pt modelId="{A2A468DA-DE00-49E2-80B3-13556000C0B4}" type="pres">
      <dgm:prSet presAssocID="{398CD6E2-135F-4AA7-B750-265C15AD8C03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192D49-742B-425B-B47C-BD025DF787B3}" type="presOf" srcId="{14DF2F8C-02A3-49CE-99AB-841212E86D9B}" destId="{7DFDCC83-90CD-4E3B-B5C5-16572BFDB8BD}" srcOrd="1" destOrd="0" presId="urn:microsoft.com/office/officeart/2005/8/layout/hierarchy5"/>
    <dgm:cxn modelId="{007C59D9-70BD-465E-8686-F6749422EA2C}" type="presOf" srcId="{0E119B3D-2CAF-44C5-BA8E-C12C1B6D8CA7}" destId="{9D7497A5-3C59-4EA6-BC22-8ABB8445C3F5}" srcOrd="0" destOrd="0" presId="urn:microsoft.com/office/officeart/2005/8/layout/hierarchy5"/>
    <dgm:cxn modelId="{60BD8FE5-12F0-43E7-AA63-1D87E824924A}" type="presOf" srcId="{5450CA14-03B1-45AC-9933-E28250426990}" destId="{64B89E4E-CCC3-453A-9CCC-5BA6C03BD56D}" srcOrd="1" destOrd="0" presId="urn:microsoft.com/office/officeart/2005/8/layout/hierarchy5"/>
    <dgm:cxn modelId="{C83981D1-F0CC-4AB9-B6A4-B6F555CC8ABF}" type="presOf" srcId="{14DF2F8C-02A3-49CE-99AB-841212E86D9B}" destId="{32DD44F0-F40C-49E9-A7A0-39DE5A324B40}" srcOrd="0" destOrd="0" presId="urn:microsoft.com/office/officeart/2005/8/layout/hierarchy5"/>
    <dgm:cxn modelId="{5BCE17BF-0041-4BBD-9032-5FE8AD5AA906}" type="presOf" srcId="{D8716BCD-7E40-44C4-B06C-3D513000DBAA}" destId="{DD4AAABB-E3E8-4C81-90E0-73C12A2B8A86}" srcOrd="0" destOrd="0" presId="urn:microsoft.com/office/officeart/2005/8/layout/hierarchy5"/>
    <dgm:cxn modelId="{3C011B6F-7749-4858-B52F-168C70703317}" type="presOf" srcId="{793A5374-0D93-4E6F-987A-3F26EC1819E8}" destId="{55B8DE77-C0C6-46EF-A476-1003BCD385EA}" srcOrd="1" destOrd="0" presId="urn:microsoft.com/office/officeart/2005/8/layout/hierarchy5"/>
    <dgm:cxn modelId="{CE4E4E39-742A-4BBB-BF3B-F8018A620E80}" type="presOf" srcId="{7671CCF6-D615-4328-881D-C86E135F4294}" destId="{038EFE38-DBC4-4587-BD61-99F36E1BF9D8}" srcOrd="0" destOrd="0" presId="urn:microsoft.com/office/officeart/2005/8/layout/hierarchy5"/>
    <dgm:cxn modelId="{472A1C72-F908-4BB7-9E63-74F6525C0299}" type="presOf" srcId="{5450CA14-03B1-45AC-9933-E28250426990}" destId="{55E69E5B-22AB-4044-8B78-BE804AF90A48}" srcOrd="0" destOrd="0" presId="urn:microsoft.com/office/officeart/2005/8/layout/hierarchy5"/>
    <dgm:cxn modelId="{0E834BFA-9C25-4469-AEC0-284A40E56298}" type="presOf" srcId="{1AE08576-9C48-47AE-BB16-F589F7C77253}" destId="{915C2BE2-0E6F-4AC1-8228-F3D7F5FB0E8C}" srcOrd="0" destOrd="0" presId="urn:microsoft.com/office/officeart/2005/8/layout/hierarchy5"/>
    <dgm:cxn modelId="{548E7849-853C-4C0D-A9B8-AF525808B159}" type="presOf" srcId="{E48AA19F-15F2-4966-82E1-AB5FF71DC14D}" destId="{E00015B0-0545-4B99-96A0-305DC3E62308}" srcOrd="0" destOrd="0" presId="urn:microsoft.com/office/officeart/2005/8/layout/hierarchy5"/>
    <dgm:cxn modelId="{EC7635E8-564B-4A78-B7B2-7F90CEF25D96}" type="presOf" srcId="{63782212-EE23-41BE-AAFC-E79B03A7A342}" destId="{BC916E3E-2CF1-463F-87CC-AB7D62CC823A}" srcOrd="1" destOrd="0" presId="urn:microsoft.com/office/officeart/2005/8/layout/hierarchy5"/>
    <dgm:cxn modelId="{09F86A99-5F85-4150-91F9-B6AE6FE4C36C}" type="presOf" srcId="{398CD6E2-135F-4AA7-B750-265C15AD8C03}" destId="{A2A468DA-DE00-49E2-80B3-13556000C0B4}" srcOrd="1" destOrd="0" presId="urn:microsoft.com/office/officeart/2005/8/layout/hierarchy5"/>
    <dgm:cxn modelId="{7BD4BFE9-1D31-4C61-9F81-833F28E77671}" srcId="{3DB41792-3F5B-408E-803A-CC4E32930C25}" destId="{EAC41B92-3AA5-4597-86D1-5795866D6859}" srcOrd="0" destOrd="0" parTransId="{5C7931A6-BE01-4A54-B3BF-CA0A190AF041}" sibTransId="{3D348A9C-F0E5-429E-AD3A-677F8BED5EDE}"/>
    <dgm:cxn modelId="{25980F76-40D6-4175-960F-97E58FEE3493}" type="presOf" srcId="{8A2D29FE-6842-4554-AE0D-C620728A6D44}" destId="{E6620FCD-3D9A-4AB7-8E42-B10DA94A43A7}" srcOrd="0" destOrd="0" presId="urn:microsoft.com/office/officeart/2005/8/layout/hierarchy5"/>
    <dgm:cxn modelId="{7856BB89-B14E-49DD-9DFB-3B24AAA61E8E}" type="presOf" srcId="{77916870-C72F-4AC5-A807-8773DCB62107}" destId="{BC3448F0-3491-4617-9093-4FBD2978964E}" srcOrd="0" destOrd="0" presId="urn:microsoft.com/office/officeart/2005/8/layout/hierarchy5"/>
    <dgm:cxn modelId="{FE3EA662-D4A7-422D-B430-E324A49A6DA2}" type="presOf" srcId="{77916870-C72F-4AC5-A807-8773DCB62107}" destId="{C3A8A1D0-EDE8-471E-93DB-24225448C9D6}" srcOrd="1" destOrd="0" presId="urn:microsoft.com/office/officeart/2005/8/layout/hierarchy5"/>
    <dgm:cxn modelId="{4E80ABDC-B40A-4009-B97B-55AA39B7F9B9}" type="presOf" srcId="{5C7931A6-BE01-4A54-B3BF-CA0A190AF041}" destId="{EAD7B0CC-D148-49FC-B92D-C58CF82DCDF3}" srcOrd="0" destOrd="0" presId="urn:microsoft.com/office/officeart/2005/8/layout/hierarchy5"/>
    <dgm:cxn modelId="{4E614728-C164-440E-89A9-7ED2B34BEEAC}" type="presOf" srcId="{63C52789-0499-40C2-8CA1-D55735DE0BC2}" destId="{9EFD7CFA-504A-4132-8278-F278D6B96AD6}" srcOrd="0" destOrd="0" presId="urn:microsoft.com/office/officeart/2005/8/layout/hierarchy5"/>
    <dgm:cxn modelId="{F3C84AD5-206F-4008-8BD8-4EB9BC6BA657}" srcId="{1F3D47CF-D264-4356-8BE1-0944F2E3C0F1}" destId="{95C39ABC-616E-473A-940B-29C1AE0B1DEC}" srcOrd="0" destOrd="0" parTransId="{43C08C1A-A71A-4AC6-9AAA-A4F2792E60C7}" sibTransId="{955252C8-D426-4D84-B11A-3EFD19A215BE}"/>
    <dgm:cxn modelId="{A5E21D3F-6CAF-4ACC-8842-A445C432673D}" type="presOf" srcId="{42D0A01C-16FE-4750-B895-936B87F9CFD3}" destId="{0639571F-3212-4514-AABD-B68F13FDB579}" srcOrd="0" destOrd="0" presId="urn:microsoft.com/office/officeart/2005/8/layout/hierarchy5"/>
    <dgm:cxn modelId="{ED450C96-8711-4570-A4E4-1B6B4A3A3B56}" type="presOf" srcId="{D6720947-04D7-4B1F-9C3A-9EFAEC9291C4}" destId="{DED4DA9B-BA8E-4AA1-AEF5-7691CEF5DA18}" srcOrd="0" destOrd="0" presId="urn:microsoft.com/office/officeart/2005/8/layout/hierarchy5"/>
    <dgm:cxn modelId="{89BFCECA-E69E-4F4C-80CF-EB9077A8BEFC}" type="presOf" srcId="{793A5374-0D93-4E6F-987A-3F26EC1819E8}" destId="{530D9290-5777-40EA-A3F8-AA033DB21852}" srcOrd="0" destOrd="0" presId="urn:microsoft.com/office/officeart/2005/8/layout/hierarchy5"/>
    <dgm:cxn modelId="{DC4DDA62-81E9-4645-83E5-3B9D97DCA1EB}" srcId="{1F3D47CF-D264-4356-8BE1-0944F2E3C0F1}" destId="{0E119B3D-2CAF-44C5-BA8E-C12C1B6D8CA7}" srcOrd="1" destOrd="0" parTransId="{EE975D1C-2B61-472D-8E14-040514E02424}" sibTransId="{549D5843-8A39-49C5-9C4D-AAF21DDEF1E8}"/>
    <dgm:cxn modelId="{F5346BDD-BD22-4055-B58D-CF1E58994E8D}" srcId="{63C52789-0499-40C2-8CA1-D55735DE0BC2}" destId="{065CD30B-C991-41EB-A864-391967A22DAA}" srcOrd="0" destOrd="0" parTransId="{D8716BCD-7E40-44C4-B06C-3D513000DBAA}" sibTransId="{52AC0EC8-AC9B-45BD-BD5F-E5C67E2107A6}"/>
    <dgm:cxn modelId="{1BDBE0AF-CB88-4676-8F06-69A3DCA73F3F}" srcId="{95C39ABC-616E-473A-940B-29C1AE0B1DEC}" destId="{8A2D29FE-6842-4554-AE0D-C620728A6D44}" srcOrd="2" destOrd="0" parTransId="{1AE08576-9C48-47AE-BB16-F589F7C77253}" sibTransId="{206F7840-4127-4912-9F5C-D4D054306BCF}"/>
    <dgm:cxn modelId="{7F9BA38D-149F-4107-B55D-68028F9E3527}" type="presOf" srcId="{7671CCF6-D615-4328-881D-C86E135F4294}" destId="{AE71E7D6-1E33-4375-8461-05A61FB8E870}" srcOrd="1" destOrd="0" presId="urn:microsoft.com/office/officeart/2005/8/layout/hierarchy5"/>
    <dgm:cxn modelId="{B5ACB278-78FF-415A-8245-76790294A3E1}" type="presOf" srcId="{3DB41792-3F5B-408E-803A-CC4E32930C25}" destId="{8B2EDF95-9397-48A3-BB08-A22A844E8488}" srcOrd="0" destOrd="0" presId="urn:microsoft.com/office/officeart/2005/8/layout/hierarchy5"/>
    <dgm:cxn modelId="{A9CF7CBB-2951-40C6-AD8B-F3676DEB07D6}" type="presOf" srcId="{D6720947-04D7-4B1F-9C3A-9EFAEC9291C4}" destId="{2D68715D-C117-4363-AF46-71865238810A}" srcOrd="1" destOrd="0" presId="urn:microsoft.com/office/officeart/2005/8/layout/hierarchy5"/>
    <dgm:cxn modelId="{BAF01D6D-3BF5-49B9-9AF9-95FDA4B8D2EA}" type="presOf" srcId="{D8716BCD-7E40-44C4-B06C-3D513000DBAA}" destId="{44B7A424-7A95-4115-9E38-C15DF20BC512}" srcOrd="1" destOrd="0" presId="urn:microsoft.com/office/officeart/2005/8/layout/hierarchy5"/>
    <dgm:cxn modelId="{B8160423-033A-4A27-BC2F-8971638BED42}" type="presOf" srcId="{95C39ABC-616E-473A-940B-29C1AE0B1DEC}" destId="{AD650E6B-D458-4CFC-96E7-6547885AA9B3}" srcOrd="0" destOrd="0" presId="urn:microsoft.com/office/officeart/2005/8/layout/hierarchy5"/>
    <dgm:cxn modelId="{4261D390-5C75-493C-B2E3-0B12A7D15CE5}" type="presOf" srcId="{1F3D47CF-D264-4356-8BE1-0944F2E3C0F1}" destId="{74696682-CAC5-4B84-A288-4D09028A8CE3}" srcOrd="0" destOrd="0" presId="urn:microsoft.com/office/officeart/2005/8/layout/hierarchy5"/>
    <dgm:cxn modelId="{35A3B8A7-07F7-4C14-B98A-BBA44DCAEC39}" type="presOf" srcId="{1AE08576-9C48-47AE-BB16-F589F7C77253}" destId="{3D73CA5C-7A98-47A6-A450-667FB54E364F}" srcOrd="1" destOrd="0" presId="urn:microsoft.com/office/officeart/2005/8/layout/hierarchy5"/>
    <dgm:cxn modelId="{D0E44922-8BAE-4361-9FD8-1341DA3FC13C}" srcId="{95C39ABC-616E-473A-940B-29C1AE0B1DEC}" destId="{63C52789-0499-40C2-8CA1-D55735DE0BC2}" srcOrd="1" destOrd="0" parTransId="{77916870-C72F-4AC5-A807-8773DCB62107}" sibTransId="{6FA871FC-1EDE-4420-8F53-F8938175F392}"/>
    <dgm:cxn modelId="{E45F9402-671E-46D4-BAE6-677EECCF13C4}" type="presOf" srcId="{065CD30B-C991-41EB-A864-391967A22DAA}" destId="{CAB4F280-60F7-41F0-940B-915184EFDF79}" srcOrd="0" destOrd="0" presId="urn:microsoft.com/office/officeart/2005/8/layout/hierarchy5"/>
    <dgm:cxn modelId="{277EEC48-BFB3-4178-8450-27CD78524311}" type="presOf" srcId="{0E119B3D-2CAF-44C5-BA8E-C12C1B6D8CA7}" destId="{376018D8-2A05-4096-B2C4-4131CA5503EB}" srcOrd="1" destOrd="0" presId="urn:microsoft.com/office/officeart/2005/8/layout/hierarchy5"/>
    <dgm:cxn modelId="{99E2407B-278F-48C7-AD3B-7F41F8FCDFAF}" srcId="{8A2D29FE-6842-4554-AE0D-C620728A6D44}" destId="{E48AA19F-15F2-4966-82E1-AB5FF71DC14D}" srcOrd="0" destOrd="0" parTransId="{D6720947-04D7-4B1F-9C3A-9EFAEC9291C4}" sibTransId="{7CB6C3B5-1969-4AF6-9EC9-4D812F0957C6}"/>
    <dgm:cxn modelId="{721319C9-DE56-481A-9287-35AAFD412F3B}" srcId="{95C39ABC-616E-473A-940B-29C1AE0B1DEC}" destId="{3DB41792-3F5B-408E-803A-CC4E32930C25}" srcOrd="0" destOrd="0" parTransId="{14DF2F8C-02A3-49CE-99AB-841212E86D9B}" sibTransId="{830BB095-B726-4D85-857D-5DC7BEC2DBB3}"/>
    <dgm:cxn modelId="{D54E0ADD-71EC-44BE-A5EF-16A61C908C4D}" type="presOf" srcId="{398CD6E2-135F-4AA7-B750-265C15AD8C03}" destId="{3263FFA4-5395-40EA-9D45-5A65C9A5D586}" srcOrd="0" destOrd="0" presId="urn:microsoft.com/office/officeart/2005/8/layout/hierarchy5"/>
    <dgm:cxn modelId="{662A25B9-95AC-4845-B95C-7F86CF674218}" type="presOf" srcId="{5BEBF7FC-6650-4756-B543-A7FF5BC8FC00}" destId="{27A63C2B-95FC-4AC7-98BC-36FF9ACEEC05}" srcOrd="0" destOrd="0" presId="urn:microsoft.com/office/officeart/2005/8/layout/hierarchy5"/>
    <dgm:cxn modelId="{611B93C0-D00C-4428-B9B4-90E89B23D781}" srcId="{1F3D47CF-D264-4356-8BE1-0944F2E3C0F1}" destId="{398CD6E2-135F-4AA7-B750-265C15AD8C03}" srcOrd="3" destOrd="0" parTransId="{B408E3DC-A209-4B0D-B947-E26FF84AFB67}" sibTransId="{462B7809-E42B-4B7E-A791-7F54623012ED}"/>
    <dgm:cxn modelId="{1DDF8A63-92D2-43B5-8C85-14D697750AB1}" srcId="{3DB41792-3F5B-408E-803A-CC4E32930C25}" destId="{42D0A01C-16FE-4750-B895-936B87F9CFD3}" srcOrd="1" destOrd="0" parTransId="{7671CCF6-D615-4328-881D-C86E135F4294}" sibTransId="{6F28A982-99F8-4DC4-AD7F-259D925BCD2D}"/>
    <dgm:cxn modelId="{7A8AAB0A-132E-40E3-9927-CB602FE9AAED}" srcId="{1F3D47CF-D264-4356-8BE1-0944F2E3C0F1}" destId="{63782212-EE23-41BE-AAFC-E79B03A7A342}" srcOrd="2" destOrd="0" parTransId="{F493951C-C3BF-4B43-B099-7B9E23AB69A6}" sibTransId="{0D090E93-1ED0-40D1-8153-083B3A60C631}"/>
    <dgm:cxn modelId="{F25BD334-2756-44B5-B7B1-72146B6F87F4}" type="presOf" srcId="{63782212-EE23-41BE-AAFC-E79B03A7A342}" destId="{E92877A2-86BC-4F82-80C9-DE71F3EC2582}" srcOrd="0" destOrd="0" presId="urn:microsoft.com/office/officeart/2005/8/layout/hierarchy5"/>
    <dgm:cxn modelId="{1593A527-A0B3-4D42-94CA-7BFB028EB6D4}" srcId="{065CD30B-C991-41EB-A864-391967A22DAA}" destId="{5BEBF7FC-6650-4756-B543-A7FF5BC8FC00}" srcOrd="0" destOrd="0" parTransId="{5450CA14-03B1-45AC-9933-E28250426990}" sibTransId="{B0B9807A-6CA0-489F-927D-912BDCFE3B76}"/>
    <dgm:cxn modelId="{D19DF278-CE40-4ACD-84BC-3B41E896A669}" srcId="{E48AA19F-15F2-4966-82E1-AB5FF71DC14D}" destId="{36D17A75-5BE9-4E69-B47A-EB04ED669D2D}" srcOrd="0" destOrd="0" parTransId="{793A5374-0D93-4E6F-987A-3F26EC1819E8}" sibTransId="{AEDF32ED-56BD-4E3C-B1A3-CCE08B0C9351}"/>
    <dgm:cxn modelId="{02A82E60-3BEA-47C6-BE5A-D4612A2FB1D7}" type="presOf" srcId="{EAC41B92-3AA5-4597-86D1-5795866D6859}" destId="{96960991-8B64-4B21-AFD3-2079A5EC123F}" srcOrd="0" destOrd="0" presId="urn:microsoft.com/office/officeart/2005/8/layout/hierarchy5"/>
    <dgm:cxn modelId="{B8DF5284-47C1-454A-83FB-1DACBA8CF887}" type="presOf" srcId="{36D17A75-5BE9-4E69-B47A-EB04ED669D2D}" destId="{E0207DCB-E4BA-4737-AD62-B5DA9DDB6524}" srcOrd="0" destOrd="0" presId="urn:microsoft.com/office/officeart/2005/8/layout/hierarchy5"/>
    <dgm:cxn modelId="{C7A68788-5C4A-48D7-A54F-792F3A290852}" type="presOf" srcId="{5C7931A6-BE01-4A54-B3BF-CA0A190AF041}" destId="{F914DF7A-5A6E-49C5-B12B-DF6B291DD6AA}" srcOrd="1" destOrd="0" presId="urn:microsoft.com/office/officeart/2005/8/layout/hierarchy5"/>
    <dgm:cxn modelId="{93FD0953-0549-4D17-BCDE-37E49E9DDCC6}" type="presParOf" srcId="{74696682-CAC5-4B84-A288-4D09028A8CE3}" destId="{7E7F4E99-1BAC-4CED-92F2-9C8988AE3BFE}" srcOrd="0" destOrd="0" presId="urn:microsoft.com/office/officeart/2005/8/layout/hierarchy5"/>
    <dgm:cxn modelId="{6D835B06-B56B-4223-BD8D-9EB60B5DEBCE}" type="presParOf" srcId="{7E7F4E99-1BAC-4CED-92F2-9C8988AE3BFE}" destId="{DCC879D7-A55F-43B7-8965-CBD3B6678426}" srcOrd="0" destOrd="0" presId="urn:microsoft.com/office/officeart/2005/8/layout/hierarchy5"/>
    <dgm:cxn modelId="{BEFE3AED-CF88-433A-A918-83526256901A}" type="presParOf" srcId="{7E7F4E99-1BAC-4CED-92F2-9C8988AE3BFE}" destId="{C03BA93F-38DF-43B3-887F-8B410B9D3445}" srcOrd="1" destOrd="0" presId="urn:microsoft.com/office/officeart/2005/8/layout/hierarchy5"/>
    <dgm:cxn modelId="{E3F00C60-E596-43F1-BDA3-B4A214A27361}" type="presParOf" srcId="{C03BA93F-38DF-43B3-887F-8B410B9D3445}" destId="{A8E6E3BA-FE7B-431A-BCFA-8716ABA4BD5B}" srcOrd="0" destOrd="0" presId="urn:microsoft.com/office/officeart/2005/8/layout/hierarchy5"/>
    <dgm:cxn modelId="{0E2678CD-CFD0-4302-8ED1-551FD7FAF26B}" type="presParOf" srcId="{A8E6E3BA-FE7B-431A-BCFA-8716ABA4BD5B}" destId="{AD650E6B-D458-4CFC-96E7-6547885AA9B3}" srcOrd="0" destOrd="0" presId="urn:microsoft.com/office/officeart/2005/8/layout/hierarchy5"/>
    <dgm:cxn modelId="{F1F03F9B-DB45-46D7-87F5-689E0FA759D9}" type="presParOf" srcId="{A8E6E3BA-FE7B-431A-BCFA-8716ABA4BD5B}" destId="{9EA28164-9F0C-4BB7-A58C-1D4B65F3F35D}" srcOrd="1" destOrd="0" presId="urn:microsoft.com/office/officeart/2005/8/layout/hierarchy5"/>
    <dgm:cxn modelId="{7E0A83A0-7235-46D0-9DB4-EE53CB4479BC}" type="presParOf" srcId="{9EA28164-9F0C-4BB7-A58C-1D4B65F3F35D}" destId="{32DD44F0-F40C-49E9-A7A0-39DE5A324B40}" srcOrd="0" destOrd="0" presId="urn:microsoft.com/office/officeart/2005/8/layout/hierarchy5"/>
    <dgm:cxn modelId="{CEEAABAB-13BE-4C57-8205-BE5B18451334}" type="presParOf" srcId="{32DD44F0-F40C-49E9-A7A0-39DE5A324B40}" destId="{7DFDCC83-90CD-4E3B-B5C5-16572BFDB8BD}" srcOrd="0" destOrd="0" presId="urn:microsoft.com/office/officeart/2005/8/layout/hierarchy5"/>
    <dgm:cxn modelId="{1885BC2C-BEA1-4371-8B95-F86FD4E8B1AB}" type="presParOf" srcId="{9EA28164-9F0C-4BB7-A58C-1D4B65F3F35D}" destId="{C5C37C75-6447-44D1-A257-2FAC4C320CA0}" srcOrd="1" destOrd="0" presId="urn:microsoft.com/office/officeart/2005/8/layout/hierarchy5"/>
    <dgm:cxn modelId="{CF74B11F-9EB8-40F4-97DC-12F349D23CF6}" type="presParOf" srcId="{C5C37C75-6447-44D1-A257-2FAC4C320CA0}" destId="{8B2EDF95-9397-48A3-BB08-A22A844E8488}" srcOrd="0" destOrd="0" presId="urn:microsoft.com/office/officeart/2005/8/layout/hierarchy5"/>
    <dgm:cxn modelId="{19B7B3BD-BED4-4E24-97DA-163279554007}" type="presParOf" srcId="{C5C37C75-6447-44D1-A257-2FAC4C320CA0}" destId="{DC532AA4-4D7F-4BBF-9171-FDC736430605}" srcOrd="1" destOrd="0" presId="urn:microsoft.com/office/officeart/2005/8/layout/hierarchy5"/>
    <dgm:cxn modelId="{1F665505-B48A-42B0-932D-98F0851E4B32}" type="presParOf" srcId="{DC532AA4-4D7F-4BBF-9171-FDC736430605}" destId="{EAD7B0CC-D148-49FC-B92D-C58CF82DCDF3}" srcOrd="0" destOrd="0" presId="urn:microsoft.com/office/officeart/2005/8/layout/hierarchy5"/>
    <dgm:cxn modelId="{1CD0E0A8-99D6-460D-A50D-43BB9DABEDEE}" type="presParOf" srcId="{EAD7B0CC-D148-49FC-B92D-C58CF82DCDF3}" destId="{F914DF7A-5A6E-49C5-B12B-DF6B291DD6AA}" srcOrd="0" destOrd="0" presId="urn:microsoft.com/office/officeart/2005/8/layout/hierarchy5"/>
    <dgm:cxn modelId="{01915046-2683-4ED3-B0A7-0A639D844FF1}" type="presParOf" srcId="{DC532AA4-4D7F-4BBF-9171-FDC736430605}" destId="{ABB68D7A-2DF8-44BD-806F-90BECF8D1B48}" srcOrd="1" destOrd="0" presId="urn:microsoft.com/office/officeart/2005/8/layout/hierarchy5"/>
    <dgm:cxn modelId="{61553FDF-1658-40C4-AADD-C39BFA54ED8C}" type="presParOf" srcId="{ABB68D7A-2DF8-44BD-806F-90BECF8D1B48}" destId="{96960991-8B64-4B21-AFD3-2079A5EC123F}" srcOrd="0" destOrd="0" presId="urn:microsoft.com/office/officeart/2005/8/layout/hierarchy5"/>
    <dgm:cxn modelId="{4C1625C9-3AE2-4D0E-834C-9F6DB3F892D1}" type="presParOf" srcId="{ABB68D7A-2DF8-44BD-806F-90BECF8D1B48}" destId="{E3B69E2E-65A9-47C9-857C-323C8DAB112F}" srcOrd="1" destOrd="0" presId="urn:microsoft.com/office/officeart/2005/8/layout/hierarchy5"/>
    <dgm:cxn modelId="{D7D3A69E-E918-472B-A410-55AFDE09AD53}" type="presParOf" srcId="{DC532AA4-4D7F-4BBF-9171-FDC736430605}" destId="{038EFE38-DBC4-4587-BD61-99F36E1BF9D8}" srcOrd="2" destOrd="0" presId="urn:microsoft.com/office/officeart/2005/8/layout/hierarchy5"/>
    <dgm:cxn modelId="{76FB7FF0-29D4-47F3-82FF-4C66AE4A528A}" type="presParOf" srcId="{038EFE38-DBC4-4587-BD61-99F36E1BF9D8}" destId="{AE71E7D6-1E33-4375-8461-05A61FB8E870}" srcOrd="0" destOrd="0" presId="urn:microsoft.com/office/officeart/2005/8/layout/hierarchy5"/>
    <dgm:cxn modelId="{40B4F7DE-E819-4A35-B0FC-069346EB3C4B}" type="presParOf" srcId="{DC532AA4-4D7F-4BBF-9171-FDC736430605}" destId="{25A17AEC-0F90-4158-A850-F311DA78D61B}" srcOrd="3" destOrd="0" presId="urn:microsoft.com/office/officeart/2005/8/layout/hierarchy5"/>
    <dgm:cxn modelId="{25511122-2925-492E-AFEF-DF444278F2A0}" type="presParOf" srcId="{25A17AEC-0F90-4158-A850-F311DA78D61B}" destId="{0639571F-3212-4514-AABD-B68F13FDB579}" srcOrd="0" destOrd="0" presId="urn:microsoft.com/office/officeart/2005/8/layout/hierarchy5"/>
    <dgm:cxn modelId="{2A106052-4F08-4974-9162-3BA438DE5BF3}" type="presParOf" srcId="{25A17AEC-0F90-4158-A850-F311DA78D61B}" destId="{B5904B24-8759-4C52-B7B7-ABD68D7ACE99}" srcOrd="1" destOrd="0" presId="urn:microsoft.com/office/officeart/2005/8/layout/hierarchy5"/>
    <dgm:cxn modelId="{29CE0DFF-53C6-444D-BDB2-7DCED82B277A}" type="presParOf" srcId="{9EA28164-9F0C-4BB7-A58C-1D4B65F3F35D}" destId="{BC3448F0-3491-4617-9093-4FBD2978964E}" srcOrd="2" destOrd="0" presId="urn:microsoft.com/office/officeart/2005/8/layout/hierarchy5"/>
    <dgm:cxn modelId="{3D4DF30F-1A08-4608-83CD-FA8D2BFC5976}" type="presParOf" srcId="{BC3448F0-3491-4617-9093-4FBD2978964E}" destId="{C3A8A1D0-EDE8-471E-93DB-24225448C9D6}" srcOrd="0" destOrd="0" presId="urn:microsoft.com/office/officeart/2005/8/layout/hierarchy5"/>
    <dgm:cxn modelId="{620AD38A-5825-4C6A-A883-14027B572317}" type="presParOf" srcId="{9EA28164-9F0C-4BB7-A58C-1D4B65F3F35D}" destId="{8146F027-4055-44F0-84A9-9B43697DD10D}" srcOrd="3" destOrd="0" presId="urn:microsoft.com/office/officeart/2005/8/layout/hierarchy5"/>
    <dgm:cxn modelId="{58D7311E-9FD2-46A5-991B-B2C6BF36FC16}" type="presParOf" srcId="{8146F027-4055-44F0-84A9-9B43697DD10D}" destId="{9EFD7CFA-504A-4132-8278-F278D6B96AD6}" srcOrd="0" destOrd="0" presId="urn:microsoft.com/office/officeart/2005/8/layout/hierarchy5"/>
    <dgm:cxn modelId="{DEAF14E8-D5C9-43F1-9312-12E0EFBF73E5}" type="presParOf" srcId="{8146F027-4055-44F0-84A9-9B43697DD10D}" destId="{D93F3E90-9F7B-46D1-8116-93C47D711B7A}" srcOrd="1" destOrd="0" presId="urn:microsoft.com/office/officeart/2005/8/layout/hierarchy5"/>
    <dgm:cxn modelId="{1E9A0963-8EBA-4E3D-8999-B194A9AF077B}" type="presParOf" srcId="{D93F3E90-9F7B-46D1-8116-93C47D711B7A}" destId="{DD4AAABB-E3E8-4C81-90E0-73C12A2B8A86}" srcOrd="0" destOrd="0" presId="urn:microsoft.com/office/officeart/2005/8/layout/hierarchy5"/>
    <dgm:cxn modelId="{9774238A-6B97-4016-9520-6292288D6E01}" type="presParOf" srcId="{DD4AAABB-E3E8-4C81-90E0-73C12A2B8A86}" destId="{44B7A424-7A95-4115-9E38-C15DF20BC512}" srcOrd="0" destOrd="0" presId="urn:microsoft.com/office/officeart/2005/8/layout/hierarchy5"/>
    <dgm:cxn modelId="{6663B3BE-C5C4-4D9A-BE05-29E84CA1805C}" type="presParOf" srcId="{D93F3E90-9F7B-46D1-8116-93C47D711B7A}" destId="{1AF56635-2669-4779-A51C-60988CE6533A}" srcOrd="1" destOrd="0" presId="urn:microsoft.com/office/officeart/2005/8/layout/hierarchy5"/>
    <dgm:cxn modelId="{24F60EB1-A912-4550-8FDE-5F3D92636132}" type="presParOf" srcId="{1AF56635-2669-4779-A51C-60988CE6533A}" destId="{CAB4F280-60F7-41F0-940B-915184EFDF79}" srcOrd="0" destOrd="0" presId="urn:microsoft.com/office/officeart/2005/8/layout/hierarchy5"/>
    <dgm:cxn modelId="{C154D848-FFE8-4873-8DAA-82A344404ED1}" type="presParOf" srcId="{1AF56635-2669-4779-A51C-60988CE6533A}" destId="{A3A1AB96-7819-42BC-A113-038725F1A76D}" srcOrd="1" destOrd="0" presId="urn:microsoft.com/office/officeart/2005/8/layout/hierarchy5"/>
    <dgm:cxn modelId="{53EE6FDA-A5C6-4425-9CE8-B46F43B21497}" type="presParOf" srcId="{A3A1AB96-7819-42BC-A113-038725F1A76D}" destId="{55E69E5B-22AB-4044-8B78-BE804AF90A48}" srcOrd="0" destOrd="0" presId="urn:microsoft.com/office/officeart/2005/8/layout/hierarchy5"/>
    <dgm:cxn modelId="{E43FA57B-2522-4AF0-B006-2517C164546D}" type="presParOf" srcId="{55E69E5B-22AB-4044-8B78-BE804AF90A48}" destId="{64B89E4E-CCC3-453A-9CCC-5BA6C03BD56D}" srcOrd="0" destOrd="0" presId="urn:microsoft.com/office/officeart/2005/8/layout/hierarchy5"/>
    <dgm:cxn modelId="{BB195072-3186-403C-9D0F-3DB460EDC4DE}" type="presParOf" srcId="{A3A1AB96-7819-42BC-A113-038725F1A76D}" destId="{9EFC1987-06D2-49A5-8447-A9D237715D56}" srcOrd="1" destOrd="0" presId="urn:microsoft.com/office/officeart/2005/8/layout/hierarchy5"/>
    <dgm:cxn modelId="{50208671-7630-4440-A18C-B8EE6BB20BE6}" type="presParOf" srcId="{9EFC1987-06D2-49A5-8447-A9D237715D56}" destId="{27A63C2B-95FC-4AC7-98BC-36FF9ACEEC05}" srcOrd="0" destOrd="0" presId="urn:microsoft.com/office/officeart/2005/8/layout/hierarchy5"/>
    <dgm:cxn modelId="{AD813206-FCFD-4A5F-95B4-A7A214C6D0A8}" type="presParOf" srcId="{9EFC1987-06D2-49A5-8447-A9D237715D56}" destId="{FFD14999-0F82-4A04-A711-A253EA74B505}" srcOrd="1" destOrd="0" presId="urn:microsoft.com/office/officeart/2005/8/layout/hierarchy5"/>
    <dgm:cxn modelId="{82D75379-81EC-41F9-9DC7-7C7CFB6FCF10}" type="presParOf" srcId="{9EA28164-9F0C-4BB7-A58C-1D4B65F3F35D}" destId="{915C2BE2-0E6F-4AC1-8228-F3D7F5FB0E8C}" srcOrd="4" destOrd="0" presId="urn:microsoft.com/office/officeart/2005/8/layout/hierarchy5"/>
    <dgm:cxn modelId="{3BFCF893-EEA5-4F84-9D76-481080A87E05}" type="presParOf" srcId="{915C2BE2-0E6F-4AC1-8228-F3D7F5FB0E8C}" destId="{3D73CA5C-7A98-47A6-A450-667FB54E364F}" srcOrd="0" destOrd="0" presId="urn:microsoft.com/office/officeart/2005/8/layout/hierarchy5"/>
    <dgm:cxn modelId="{DDC328DE-5E8E-4ECF-AAEE-75FACA390199}" type="presParOf" srcId="{9EA28164-9F0C-4BB7-A58C-1D4B65F3F35D}" destId="{99C8CAAF-6C2F-42DB-A95A-E7718C374763}" srcOrd="5" destOrd="0" presId="urn:microsoft.com/office/officeart/2005/8/layout/hierarchy5"/>
    <dgm:cxn modelId="{C0766AE1-F470-4051-8F43-DCED21CA8C74}" type="presParOf" srcId="{99C8CAAF-6C2F-42DB-A95A-E7718C374763}" destId="{E6620FCD-3D9A-4AB7-8E42-B10DA94A43A7}" srcOrd="0" destOrd="0" presId="urn:microsoft.com/office/officeart/2005/8/layout/hierarchy5"/>
    <dgm:cxn modelId="{853E0F12-6FA7-490F-AD65-293962E50E3D}" type="presParOf" srcId="{99C8CAAF-6C2F-42DB-A95A-E7718C374763}" destId="{68A57C9A-1D0F-47B0-9542-169AA992F41E}" srcOrd="1" destOrd="0" presId="urn:microsoft.com/office/officeart/2005/8/layout/hierarchy5"/>
    <dgm:cxn modelId="{8FA67223-CDD4-4250-8DE0-C3EFFFBF4C97}" type="presParOf" srcId="{68A57C9A-1D0F-47B0-9542-169AA992F41E}" destId="{DED4DA9B-BA8E-4AA1-AEF5-7691CEF5DA18}" srcOrd="0" destOrd="0" presId="urn:microsoft.com/office/officeart/2005/8/layout/hierarchy5"/>
    <dgm:cxn modelId="{E164D680-4FC9-4CD8-9608-73C5E963AB70}" type="presParOf" srcId="{DED4DA9B-BA8E-4AA1-AEF5-7691CEF5DA18}" destId="{2D68715D-C117-4363-AF46-71865238810A}" srcOrd="0" destOrd="0" presId="urn:microsoft.com/office/officeart/2005/8/layout/hierarchy5"/>
    <dgm:cxn modelId="{7DBDF5E7-FA28-4E3E-99E8-FB91BC5446F6}" type="presParOf" srcId="{68A57C9A-1D0F-47B0-9542-169AA992F41E}" destId="{B9D51907-0214-436B-8616-69C056BB84DB}" srcOrd="1" destOrd="0" presId="urn:microsoft.com/office/officeart/2005/8/layout/hierarchy5"/>
    <dgm:cxn modelId="{D671A3FF-FC73-4FD1-83B5-85A55DD96973}" type="presParOf" srcId="{B9D51907-0214-436B-8616-69C056BB84DB}" destId="{E00015B0-0545-4B99-96A0-305DC3E62308}" srcOrd="0" destOrd="0" presId="urn:microsoft.com/office/officeart/2005/8/layout/hierarchy5"/>
    <dgm:cxn modelId="{44BF3F8F-AE2C-45BC-9CAB-3382F93D033A}" type="presParOf" srcId="{B9D51907-0214-436B-8616-69C056BB84DB}" destId="{56D7E82D-BECB-4F4C-BA72-896893DFEEDA}" srcOrd="1" destOrd="0" presId="urn:microsoft.com/office/officeart/2005/8/layout/hierarchy5"/>
    <dgm:cxn modelId="{BB6BBE82-B2DE-4F3A-8EBA-1A68511BAB4C}" type="presParOf" srcId="{56D7E82D-BECB-4F4C-BA72-896893DFEEDA}" destId="{530D9290-5777-40EA-A3F8-AA033DB21852}" srcOrd="0" destOrd="0" presId="urn:microsoft.com/office/officeart/2005/8/layout/hierarchy5"/>
    <dgm:cxn modelId="{1E792053-5037-45F0-BE33-4C405FB98E5F}" type="presParOf" srcId="{530D9290-5777-40EA-A3F8-AA033DB21852}" destId="{55B8DE77-C0C6-46EF-A476-1003BCD385EA}" srcOrd="0" destOrd="0" presId="urn:microsoft.com/office/officeart/2005/8/layout/hierarchy5"/>
    <dgm:cxn modelId="{05F93459-D31C-4731-9F4B-827FF3580CDC}" type="presParOf" srcId="{56D7E82D-BECB-4F4C-BA72-896893DFEEDA}" destId="{2213C475-BB1C-44AC-9F14-1FD034ED7348}" srcOrd="1" destOrd="0" presId="urn:microsoft.com/office/officeart/2005/8/layout/hierarchy5"/>
    <dgm:cxn modelId="{6D255F95-4BA0-4264-8E76-C50B7200A3C3}" type="presParOf" srcId="{2213C475-BB1C-44AC-9F14-1FD034ED7348}" destId="{E0207DCB-E4BA-4737-AD62-B5DA9DDB6524}" srcOrd="0" destOrd="0" presId="urn:microsoft.com/office/officeart/2005/8/layout/hierarchy5"/>
    <dgm:cxn modelId="{49DBAADB-5C82-4E12-895B-DDCF3C4A9613}" type="presParOf" srcId="{2213C475-BB1C-44AC-9F14-1FD034ED7348}" destId="{68EB39AE-0391-49DD-9C80-F43BA2DB2483}" srcOrd="1" destOrd="0" presId="urn:microsoft.com/office/officeart/2005/8/layout/hierarchy5"/>
    <dgm:cxn modelId="{7211B492-5E6A-490A-8D53-9E48817D3766}" type="presParOf" srcId="{74696682-CAC5-4B84-A288-4D09028A8CE3}" destId="{BFCD2F13-FF1C-47A4-B40C-48F67C9EC1BB}" srcOrd="1" destOrd="0" presId="urn:microsoft.com/office/officeart/2005/8/layout/hierarchy5"/>
    <dgm:cxn modelId="{A95580D0-6698-431F-8CF5-F42ECE3A34AF}" type="presParOf" srcId="{BFCD2F13-FF1C-47A4-B40C-48F67C9EC1BB}" destId="{88551DFE-335E-42B6-A1A7-00D079165899}" srcOrd="0" destOrd="0" presId="urn:microsoft.com/office/officeart/2005/8/layout/hierarchy5"/>
    <dgm:cxn modelId="{C1417DF9-720C-4023-AE14-A9A302F558AA}" type="presParOf" srcId="{88551DFE-335E-42B6-A1A7-00D079165899}" destId="{9D7497A5-3C59-4EA6-BC22-8ABB8445C3F5}" srcOrd="0" destOrd="0" presId="urn:microsoft.com/office/officeart/2005/8/layout/hierarchy5"/>
    <dgm:cxn modelId="{6CC7EEF5-7D15-43D2-9CDC-2BCB02A74ADB}" type="presParOf" srcId="{88551DFE-335E-42B6-A1A7-00D079165899}" destId="{376018D8-2A05-4096-B2C4-4131CA5503EB}" srcOrd="1" destOrd="0" presId="urn:microsoft.com/office/officeart/2005/8/layout/hierarchy5"/>
    <dgm:cxn modelId="{9635EDE1-139F-47AF-BE27-4D7F231629BE}" type="presParOf" srcId="{BFCD2F13-FF1C-47A4-B40C-48F67C9EC1BB}" destId="{0FCFCBE3-F141-4BD5-8B62-6C2595203CB0}" srcOrd="1" destOrd="0" presId="urn:microsoft.com/office/officeart/2005/8/layout/hierarchy5"/>
    <dgm:cxn modelId="{CCDA7030-2423-4D40-8BFA-5EF5CE3E2EE7}" type="presParOf" srcId="{0FCFCBE3-F141-4BD5-8B62-6C2595203CB0}" destId="{E507E166-F1AD-4D53-9C26-FEFD3AFF122B}" srcOrd="0" destOrd="0" presId="urn:microsoft.com/office/officeart/2005/8/layout/hierarchy5"/>
    <dgm:cxn modelId="{FD112E4F-5C5D-4925-9B3A-E25E4019F502}" type="presParOf" srcId="{BFCD2F13-FF1C-47A4-B40C-48F67C9EC1BB}" destId="{790B56C7-D0F7-4D03-9313-1289008D632C}" srcOrd="2" destOrd="0" presId="urn:microsoft.com/office/officeart/2005/8/layout/hierarchy5"/>
    <dgm:cxn modelId="{0BF3D3E6-47E7-4963-B3A3-EEA6A7DD4A09}" type="presParOf" srcId="{790B56C7-D0F7-4D03-9313-1289008D632C}" destId="{E92877A2-86BC-4F82-80C9-DE71F3EC2582}" srcOrd="0" destOrd="0" presId="urn:microsoft.com/office/officeart/2005/8/layout/hierarchy5"/>
    <dgm:cxn modelId="{EBA6D2CB-5892-400B-A773-237D26B45EEF}" type="presParOf" srcId="{790B56C7-D0F7-4D03-9313-1289008D632C}" destId="{BC916E3E-2CF1-463F-87CC-AB7D62CC823A}" srcOrd="1" destOrd="0" presId="urn:microsoft.com/office/officeart/2005/8/layout/hierarchy5"/>
    <dgm:cxn modelId="{C59113A2-99F6-4654-B4CE-FCB6F03E7994}" type="presParOf" srcId="{BFCD2F13-FF1C-47A4-B40C-48F67C9EC1BB}" destId="{438C965B-8B88-4FCA-8125-70E6A33E757C}" srcOrd="3" destOrd="0" presId="urn:microsoft.com/office/officeart/2005/8/layout/hierarchy5"/>
    <dgm:cxn modelId="{8BD6B978-811B-4320-9F99-FE8F9DB17354}" type="presParOf" srcId="{438C965B-8B88-4FCA-8125-70E6A33E757C}" destId="{EBD5B381-DFF7-4728-97D1-4223AAE7A34C}" srcOrd="0" destOrd="0" presId="urn:microsoft.com/office/officeart/2005/8/layout/hierarchy5"/>
    <dgm:cxn modelId="{711D16E9-3324-42BC-9ED9-42DED63EDDD5}" type="presParOf" srcId="{BFCD2F13-FF1C-47A4-B40C-48F67C9EC1BB}" destId="{AC7092A0-1600-4D6F-B6C7-D18FC14032D0}" srcOrd="4" destOrd="0" presId="urn:microsoft.com/office/officeart/2005/8/layout/hierarchy5"/>
    <dgm:cxn modelId="{143237A4-2C5A-43AA-9CC0-B7718900AF05}" type="presParOf" srcId="{AC7092A0-1600-4D6F-B6C7-D18FC14032D0}" destId="{3263FFA4-5395-40EA-9D45-5A65C9A5D586}" srcOrd="0" destOrd="0" presId="urn:microsoft.com/office/officeart/2005/8/layout/hierarchy5"/>
    <dgm:cxn modelId="{ABB9E40A-C9C8-47CB-AC13-37EBFA1D5152}" type="presParOf" srcId="{AC7092A0-1600-4D6F-B6C7-D18FC14032D0}" destId="{A2A468DA-DE00-49E2-80B3-13556000C0B4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D47CF-D264-4356-8BE1-0944F2E3C0F1}" type="doc">
      <dgm:prSet loTypeId="urn:microsoft.com/office/officeart/2005/8/layout/hierarchy5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5C39ABC-616E-473A-940B-29C1AE0B1DEC}">
      <dgm:prSet phldrT="[Текст]" custT="1"/>
      <dgm:spPr/>
      <dgm:t>
        <a:bodyPr/>
        <a:lstStyle/>
        <a:p>
          <a:r>
            <a:rPr lang="ru-RU" sz="1100" dirty="0" smtClean="0"/>
            <a:t>Центральный ист. архив</a:t>
          </a:r>
          <a:br>
            <a:rPr lang="ru-RU" sz="1100" dirty="0" smtClean="0"/>
          </a:br>
          <a:r>
            <a:rPr lang="ru-RU" sz="1100" dirty="0" smtClean="0"/>
            <a:t>г. Москвы</a:t>
          </a:r>
          <a:endParaRPr lang="ru-RU" sz="1100" dirty="0"/>
        </a:p>
      </dgm:t>
    </dgm:pt>
    <dgm:pt modelId="{43C08C1A-A71A-4AC6-9AAA-A4F2792E60C7}" type="parTrans" cxnId="{F3C84AD5-206F-4008-8BD8-4EB9BC6BA657}">
      <dgm:prSet custT="1"/>
      <dgm:spPr/>
      <dgm:t>
        <a:bodyPr/>
        <a:lstStyle/>
        <a:p>
          <a:endParaRPr lang="ru-RU" sz="700"/>
        </a:p>
      </dgm:t>
    </dgm:pt>
    <dgm:pt modelId="{955252C8-D426-4D84-B11A-3EFD19A215BE}" type="sibTrans" cxnId="{F3C84AD5-206F-4008-8BD8-4EB9BC6BA657}">
      <dgm:prSet/>
      <dgm:spPr/>
      <dgm:t>
        <a:bodyPr/>
        <a:lstStyle/>
        <a:p>
          <a:endParaRPr lang="ru-RU" sz="2400"/>
        </a:p>
      </dgm:t>
    </dgm:pt>
    <dgm:pt modelId="{42D0A01C-16FE-4750-B895-936B87F9CFD3}">
      <dgm:prSet phldrT="[Текст]" custT="1"/>
      <dgm:spPr/>
      <dgm:t>
        <a:bodyPr/>
        <a:lstStyle/>
        <a:p>
          <a:r>
            <a:rPr lang="ru-RU" sz="1100" dirty="0" smtClean="0"/>
            <a:t>Фонд хим. Заводов </a:t>
          </a:r>
          <a:r>
            <a:rPr lang="ru-RU" sz="1100" dirty="0" err="1" smtClean="0"/>
            <a:t>Ушкова</a:t>
          </a:r>
          <a:endParaRPr lang="ru-RU" sz="1100" dirty="0"/>
        </a:p>
      </dgm:t>
    </dgm:pt>
    <dgm:pt modelId="{7671CCF6-D615-4328-881D-C86E135F4294}" type="parTrans" cxnId="{1DDF8A63-92D2-43B5-8C85-14D697750AB1}">
      <dgm:prSet custT="1"/>
      <dgm:spPr/>
      <dgm:t>
        <a:bodyPr/>
        <a:lstStyle/>
        <a:p>
          <a:endParaRPr lang="ru-RU" sz="700"/>
        </a:p>
      </dgm:t>
    </dgm:pt>
    <dgm:pt modelId="{6F28A982-99F8-4DC4-AD7F-259D925BCD2D}" type="sibTrans" cxnId="{1DDF8A63-92D2-43B5-8C85-14D697750AB1}">
      <dgm:prSet/>
      <dgm:spPr/>
      <dgm:t>
        <a:bodyPr/>
        <a:lstStyle/>
        <a:p>
          <a:endParaRPr lang="ru-RU" sz="2400"/>
        </a:p>
      </dgm:t>
    </dgm:pt>
    <dgm:pt modelId="{63782212-EE23-41BE-AAFC-E79B03A7A342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C00000"/>
              </a:solidFill>
            </a:rPr>
            <a:t>Организации</a:t>
          </a:r>
          <a:br>
            <a:rPr lang="ru-RU" sz="1200" b="1" dirty="0" smtClean="0">
              <a:solidFill>
                <a:srgbClr val="C00000"/>
              </a:solidFill>
            </a:rPr>
          </a:br>
          <a:r>
            <a:rPr lang="ru-RU" sz="1200" b="1" dirty="0" smtClean="0">
              <a:solidFill>
                <a:srgbClr val="C00000"/>
              </a:solidFill>
            </a:rPr>
            <a:t/>
          </a:r>
          <a:br>
            <a:rPr lang="ru-RU" sz="1200" b="1" dirty="0" smtClean="0">
              <a:solidFill>
                <a:srgbClr val="C00000"/>
              </a:solidFill>
            </a:rPr>
          </a:br>
          <a:endParaRPr lang="ru-RU" sz="1200" b="1" dirty="0" smtClean="0">
            <a:solidFill>
              <a:srgbClr val="C00000"/>
            </a:solidFill>
          </a:endParaRPr>
        </a:p>
        <a:p>
          <a:endParaRPr lang="ru-RU" sz="1400" b="1" dirty="0">
            <a:solidFill>
              <a:srgbClr val="C00000"/>
            </a:solidFill>
          </a:endParaRPr>
        </a:p>
      </dgm:t>
    </dgm:pt>
    <dgm:pt modelId="{F493951C-C3BF-4B43-B099-7B9E23AB69A6}" type="parTrans" cxnId="{7A8AAB0A-132E-40E3-9927-CB602FE9AAED}">
      <dgm:prSet/>
      <dgm:spPr/>
      <dgm:t>
        <a:bodyPr/>
        <a:lstStyle/>
        <a:p>
          <a:endParaRPr lang="ru-RU" sz="2400"/>
        </a:p>
      </dgm:t>
    </dgm:pt>
    <dgm:pt modelId="{0D090E93-1ED0-40D1-8153-083B3A60C631}" type="sibTrans" cxnId="{7A8AAB0A-132E-40E3-9927-CB602FE9AAED}">
      <dgm:prSet/>
      <dgm:spPr/>
      <dgm:t>
        <a:bodyPr/>
        <a:lstStyle/>
        <a:p>
          <a:endParaRPr lang="ru-RU" sz="2400"/>
        </a:p>
      </dgm:t>
    </dgm:pt>
    <dgm:pt modelId="{398CD6E2-135F-4AA7-B750-265C15AD8C0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C00000"/>
              </a:solidFill>
            </a:rPr>
            <a:t>Коллекции</a:t>
          </a:r>
          <a:br>
            <a:rPr lang="ru-RU" sz="1200" b="1" dirty="0" smtClean="0">
              <a:solidFill>
                <a:srgbClr val="C00000"/>
              </a:solidFill>
            </a:rPr>
          </a:br>
          <a:r>
            <a:rPr lang="ru-RU" sz="1200" b="1" dirty="0" smtClean="0">
              <a:solidFill>
                <a:srgbClr val="C00000"/>
              </a:solidFill>
            </a:rPr>
            <a:t/>
          </a:r>
          <a:br>
            <a:rPr lang="ru-RU" sz="1200" b="1" dirty="0" smtClean="0">
              <a:solidFill>
                <a:srgbClr val="C00000"/>
              </a:solidFill>
            </a:rPr>
          </a:br>
          <a:endParaRPr lang="ru-RU" sz="1200" b="1" dirty="0" smtClean="0">
            <a:solidFill>
              <a:srgbClr val="C00000"/>
            </a:solidFill>
          </a:endParaRPr>
        </a:p>
        <a:p>
          <a:endParaRPr lang="ru-RU" sz="1200" b="1" dirty="0">
            <a:solidFill>
              <a:srgbClr val="C00000"/>
            </a:solidFill>
          </a:endParaRPr>
        </a:p>
      </dgm:t>
    </dgm:pt>
    <dgm:pt modelId="{B408E3DC-A209-4B0D-B947-E26FF84AFB67}" type="parTrans" cxnId="{611B93C0-D00C-4428-B9B4-90E89B23D781}">
      <dgm:prSet/>
      <dgm:spPr/>
      <dgm:t>
        <a:bodyPr/>
        <a:lstStyle/>
        <a:p>
          <a:endParaRPr lang="ru-RU" sz="2400"/>
        </a:p>
      </dgm:t>
    </dgm:pt>
    <dgm:pt modelId="{462B7809-E42B-4B7E-A791-7F54623012ED}" type="sibTrans" cxnId="{611B93C0-D00C-4428-B9B4-90E89B23D781}">
      <dgm:prSet/>
      <dgm:spPr/>
      <dgm:t>
        <a:bodyPr/>
        <a:lstStyle/>
        <a:p>
          <a:endParaRPr lang="ru-RU" sz="2400"/>
        </a:p>
      </dgm:t>
    </dgm:pt>
    <dgm:pt modelId="{625EAE8D-3684-481B-98D7-E8F5B164ABD7}">
      <dgm:prSet custT="1"/>
      <dgm:spPr/>
      <dgm:t>
        <a:bodyPr/>
        <a:lstStyle/>
        <a:p>
          <a:r>
            <a:rPr lang="ru-RU" sz="1400" dirty="0" smtClean="0"/>
            <a:t>Литература</a:t>
          </a:r>
          <a:endParaRPr lang="ru-RU" sz="1400" dirty="0"/>
        </a:p>
      </dgm:t>
    </dgm:pt>
    <dgm:pt modelId="{D9482796-224D-4A8D-B5E8-238C7D6A7148}" type="parTrans" cxnId="{79F989F0-560C-420E-B22E-AC25C63E442D}">
      <dgm:prSet/>
      <dgm:spPr/>
      <dgm:t>
        <a:bodyPr/>
        <a:lstStyle/>
        <a:p>
          <a:endParaRPr lang="ru-RU" sz="2400"/>
        </a:p>
      </dgm:t>
    </dgm:pt>
    <dgm:pt modelId="{86870A62-8223-4083-9574-F2BFC019E03E}" type="sibTrans" cxnId="{79F989F0-560C-420E-B22E-AC25C63E442D}">
      <dgm:prSet/>
      <dgm:spPr/>
      <dgm:t>
        <a:bodyPr/>
        <a:lstStyle/>
        <a:p>
          <a:endParaRPr lang="ru-RU" sz="2400"/>
        </a:p>
      </dgm:t>
    </dgm:pt>
    <dgm:pt modelId="{C843BF66-23E8-4076-8D59-470BA20422F7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C00000"/>
              </a:solidFill>
            </a:rPr>
            <a:t>Информация</a:t>
          </a:r>
          <a:br>
            <a:rPr lang="ru-RU" sz="1200" b="1" dirty="0" smtClean="0">
              <a:solidFill>
                <a:srgbClr val="C00000"/>
              </a:solidFill>
            </a:rPr>
          </a:br>
          <a:r>
            <a:rPr lang="ru-RU" sz="1200" b="1" dirty="0" smtClean="0">
              <a:solidFill>
                <a:srgbClr val="C00000"/>
              </a:solidFill>
            </a:rPr>
            <a:t/>
          </a:r>
          <a:br>
            <a:rPr lang="ru-RU" sz="1200" b="1" dirty="0" smtClean="0">
              <a:solidFill>
                <a:srgbClr val="C00000"/>
              </a:solidFill>
            </a:rPr>
          </a:br>
          <a:endParaRPr lang="ru-RU" sz="1200" b="1" dirty="0" smtClean="0">
            <a:solidFill>
              <a:srgbClr val="C00000"/>
            </a:solidFill>
          </a:endParaRPr>
        </a:p>
        <a:p>
          <a:endParaRPr lang="ru-RU" sz="1200" b="1" dirty="0">
            <a:solidFill>
              <a:srgbClr val="C00000"/>
            </a:solidFill>
          </a:endParaRPr>
        </a:p>
      </dgm:t>
    </dgm:pt>
    <dgm:pt modelId="{50D856CC-F4EF-4887-A14E-D2A2FCB4496E}" type="parTrans" cxnId="{6A6C31BF-C1D1-4457-BC22-A64792BE9CAD}">
      <dgm:prSet/>
      <dgm:spPr/>
      <dgm:t>
        <a:bodyPr/>
        <a:lstStyle/>
        <a:p>
          <a:endParaRPr lang="ru-RU" sz="2400"/>
        </a:p>
      </dgm:t>
    </dgm:pt>
    <dgm:pt modelId="{3E0B39CD-316B-47C5-B822-2CB208D28AAD}" type="sibTrans" cxnId="{6A6C31BF-C1D1-4457-BC22-A64792BE9CAD}">
      <dgm:prSet/>
      <dgm:spPr/>
      <dgm:t>
        <a:bodyPr/>
        <a:lstStyle/>
        <a:p>
          <a:endParaRPr lang="ru-RU" sz="2400"/>
        </a:p>
      </dgm:t>
    </dgm:pt>
    <dgm:pt modelId="{E176956F-7575-471A-B561-44E0BF3E675D}">
      <dgm:prSet custT="1"/>
      <dgm:spPr/>
      <dgm:t>
        <a:bodyPr/>
        <a:lstStyle/>
        <a:p>
          <a:r>
            <a:rPr lang="ru-RU" sz="1100" dirty="0" smtClean="0"/>
            <a:t>Архив Ярославской обл.</a:t>
          </a:r>
          <a:endParaRPr lang="ru-RU" sz="1100" dirty="0"/>
        </a:p>
      </dgm:t>
    </dgm:pt>
    <dgm:pt modelId="{2772DEB0-6D09-4D9E-B54C-73D8CAAF98F5}" type="parTrans" cxnId="{0F7F1A32-8EC9-40C3-87C2-6DECD3BC9653}">
      <dgm:prSet custT="1"/>
      <dgm:spPr/>
      <dgm:t>
        <a:bodyPr/>
        <a:lstStyle/>
        <a:p>
          <a:endParaRPr lang="ru-RU" sz="700"/>
        </a:p>
      </dgm:t>
    </dgm:pt>
    <dgm:pt modelId="{E8285E22-C1F0-4D37-9C25-B596CB934AC8}" type="sibTrans" cxnId="{0F7F1A32-8EC9-40C3-87C2-6DECD3BC9653}">
      <dgm:prSet/>
      <dgm:spPr/>
      <dgm:t>
        <a:bodyPr/>
        <a:lstStyle/>
        <a:p>
          <a:endParaRPr lang="ru-RU" sz="2400"/>
        </a:p>
      </dgm:t>
    </dgm:pt>
    <dgm:pt modelId="{D21142A1-605B-4091-ADA4-67F0924F2E7B}">
      <dgm:prSet custT="1"/>
      <dgm:spPr/>
      <dgm:t>
        <a:bodyPr/>
        <a:lstStyle/>
        <a:p>
          <a:r>
            <a:rPr lang="ru-RU" sz="1100" dirty="0" smtClean="0"/>
            <a:t>Сведения о Прохоровой П.Г.</a:t>
          </a:r>
          <a:endParaRPr lang="ru-RU" sz="1100" dirty="0"/>
        </a:p>
      </dgm:t>
    </dgm:pt>
    <dgm:pt modelId="{8A65C60A-ABF0-43BB-AD0A-408D268E3730}" type="parTrans" cxnId="{9F63FB67-FD67-470A-B76B-07D681ED68D5}">
      <dgm:prSet custT="1"/>
      <dgm:spPr/>
      <dgm:t>
        <a:bodyPr/>
        <a:lstStyle/>
        <a:p>
          <a:endParaRPr lang="ru-RU" sz="1000"/>
        </a:p>
      </dgm:t>
    </dgm:pt>
    <dgm:pt modelId="{67C7348D-1461-4DCE-8BB4-97E7588F9766}" type="sibTrans" cxnId="{9F63FB67-FD67-470A-B76B-07D681ED68D5}">
      <dgm:prSet/>
      <dgm:spPr/>
      <dgm:t>
        <a:bodyPr/>
        <a:lstStyle/>
        <a:p>
          <a:endParaRPr lang="ru-RU" sz="2400"/>
        </a:p>
      </dgm:t>
    </dgm:pt>
    <dgm:pt modelId="{ABA62325-B76B-4B6B-8615-D2D1A43605B9}">
      <dgm:prSet custT="1"/>
      <dgm:spPr/>
      <dgm:t>
        <a:bodyPr/>
        <a:lstStyle/>
        <a:p>
          <a:r>
            <a:rPr lang="ru-RU" sz="1100" dirty="0" smtClean="0"/>
            <a:t>Сведения о производстве</a:t>
          </a:r>
          <a:endParaRPr lang="ru-RU" sz="1100" dirty="0"/>
        </a:p>
      </dgm:t>
    </dgm:pt>
    <dgm:pt modelId="{9957AF04-A1B9-490A-982D-ED35C9095F64}" type="parTrans" cxnId="{EED22BC1-3A52-472A-942C-43BD518B463A}">
      <dgm:prSet custT="1"/>
      <dgm:spPr/>
      <dgm:t>
        <a:bodyPr/>
        <a:lstStyle/>
        <a:p>
          <a:endParaRPr lang="ru-RU" sz="700"/>
        </a:p>
      </dgm:t>
    </dgm:pt>
    <dgm:pt modelId="{1EB4497D-E3BC-4776-85EC-C9BD9BEBDE9F}" type="sibTrans" cxnId="{EED22BC1-3A52-472A-942C-43BD518B463A}">
      <dgm:prSet/>
      <dgm:spPr/>
      <dgm:t>
        <a:bodyPr/>
        <a:lstStyle/>
        <a:p>
          <a:endParaRPr lang="ru-RU" sz="2400"/>
        </a:p>
      </dgm:t>
    </dgm:pt>
    <dgm:pt modelId="{1FC6230D-66DD-42C1-A12B-B4808F01583C}">
      <dgm:prSet custT="1"/>
      <dgm:spPr/>
      <dgm:t>
        <a:bodyPr/>
        <a:lstStyle/>
        <a:p>
          <a:r>
            <a:rPr lang="ru-RU" sz="1100" dirty="0" smtClean="0"/>
            <a:t>Фонд Егорьевской мануфактуры</a:t>
          </a:r>
          <a:endParaRPr lang="ru-RU" sz="1100" dirty="0"/>
        </a:p>
      </dgm:t>
    </dgm:pt>
    <dgm:pt modelId="{F99B7687-BDD1-4234-A3BD-4C0800A7DF99}" type="parTrans" cxnId="{96A1C70A-0512-45A1-AEE1-12013CE6770C}">
      <dgm:prSet custT="1"/>
      <dgm:spPr>
        <a:ln>
          <a:noFill/>
        </a:ln>
      </dgm:spPr>
      <dgm:t>
        <a:bodyPr/>
        <a:lstStyle/>
        <a:p>
          <a:endParaRPr lang="ru-RU" sz="700"/>
        </a:p>
      </dgm:t>
    </dgm:pt>
    <dgm:pt modelId="{B12A0ED2-8CA2-4D79-A388-0934E596A10F}" type="sibTrans" cxnId="{96A1C70A-0512-45A1-AEE1-12013CE6770C}">
      <dgm:prSet/>
      <dgm:spPr/>
      <dgm:t>
        <a:bodyPr/>
        <a:lstStyle/>
        <a:p>
          <a:endParaRPr lang="ru-RU" sz="2400"/>
        </a:p>
      </dgm:t>
    </dgm:pt>
    <dgm:pt modelId="{4C1B3071-34A3-4100-9A03-7CE8F090E20F}">
      <dgm:prSet custT="1"/>
      <dgm:spPr/>
      <dgm:t>
        <a:bodyPr/>
        <a:lstStyle/>
        <a:p>
          <a:r>
            <a:rPr lang="ru-RU" sz="1100" dirty="0" smtClean="0"/>
            <a:t>Сведения о муже и о производстве</a:t>
          </a:r>
          <a:endParaRPr lang="ru-RU" sz="1100" dirty="0"/>
        </a:p>
      </dgm:t>
    </dgm:pt>
    <dgm:pt modelId="{ED2F09C1-3CC6-4065-84FD-635ADBC6EA9C}" type="parTrans" cxnId="{73CB5AA9-7AF9-454A-9CF6-98BEA07368D5}">
      <dgm:prSet custT="1"/>
      <dgm:spPr/>
      <dgm:t>
        <a:bodyPr/>
        <a:lstStyle/>
        <a:p>
          <a:endParaRPr lang="ru-RU" sz="700"/>
        </a:p>
      </dgm:t>
    </dgm:pt>
    <dgm:pt modelId="{A0423FBE-C38A-4A76-B8F2-22188B9455D3}" type="sibTrans" cxnId="{73CB5AA9-7AF9-454A-9CF6-98BEA07368D5}">
      <dgm:prSet/>
      <dgm:spPr/>
      <dgm:t>
        <a:bodyPr/>
        <a:lstStyle/>
        <a:p>
          <a:endParaRPr lang="ru-RU" sz="2400"/>
        </a:p>
      </dgm:t>
    </dgm:pt>
    <dgm:pt modelId="{7A91EB29-371F-46B8-A84F-3901EBC4501E}">
      <dgm:prSet custT="1"/>
      <dgm:spPr/>
      <dgm:t>
        <a:bodyPr/>
        <a:lstStyle/>
        <a:p>
          <a:r>
            <a:rPr lang="ru-RU" sz="1100" dirty="0" smtClean="0"/>
            <a:t>Музей </a:t>
          </a:r>
          <a:br>
            <a:rPr lang="ru-RU" sz="1100" dirty="0" smtClean="0"/>
          </a:br>
          <a:r>
            <a:rPr lang="ru-RU" sz="1100" dirty="0" smtClean="0"/>
            <a:t>г. Егорьевска</a:t>
          </a:r>
          <a:endParaRPr lang="ru-RU" sz="1100" dirty="0"/>
        </a:p>
      </dgm:t>
    </dgm:pt>
    <dgm:pt modelId="{8CD856C6-9860-42B4-8697-357F8C49C6BB}" type="parTrans" cxnId="{268670B3-4041-45D1-86AC-7E528E971EB8}">
      <dgm:prSet custT="1"/>
      <dgm:spPr>
        <a:ln>
          <a:noFill/>
        </a:ln>
      </dgm:spPr>
      <dgm:t>
        <a:bodyPr/>
        <a:lstStyle/>
        <a:p>
          <a:endParaRPr lang="ru-RU" sz="700"/>
        </a:p>
      </dgm:t>
    </dgm:pt>
    <dgm:pt modelId="{8FA2EF72-BDE9-4D9A-816F-C38EA1C612F2}" type="sibTrans" cxnId="{268670B3-4041-45D1-86AC-7E528E971EB8}">
      <dgm:prSet/>
      <dgm:spPr/>
      <dgm:t>
        <a:bodyPr/>
        <a:lstStyle/>
        <a:p>
          <a:endParaRPr lang="ru-RU" sz="2400"/>
        </a:p>
      </dgm:t>
    </dgm:pt>
    <dgm:pt modelId="{18BE1BE1-1F34-4223-BB1C-BDF5A6BBDC69}">
      <dgm:prSet custT="1"/>
      <dgm:spPr/>
      <dgm:t>
        <a:bodyPr/>
        <a:lstStyle/>
        <a:p>
          <a:r>
            <a:rPr lang="ru-RU" sz="1100" dirty="0" smtClean="0"/>
            <a:t>Потомки Хлудовых</a:t>
          </a:r>
          <a:endParaRPr lang="ru-RU" sz="1100" dirty="0"/>
        </a:p>
      </dgm:t>
    </dgm:pt>
    <dgm:pt modelId="{53E7CBD3-59E3-4671-AC00-FE76005E2A32}" type="parTrans" cxnId="{0E865E76-3023-4F10-85B8-5B166DACE657}">
      <dgm:prSet custT="1"/>
      <dgm:spPr/>
      <dgm:t>
        <a:bodyPr/>
        <a:lstStyle/>
        <a:p>
          <a:endParaRPr lang="ru-RU" sz="700"/>
        </a:p>
      </dgm:t>
    </dgm:pt>
    <dgm:pt modelId="{E890699D-884A-4D1B-8280-E03A04C305E3}" type="sibTrans" cxnId="{0E865E76-3023-4F10-85B8-5B166DACE657}">
      <dgm:prSet/>
      <dgm:spPr/>
      <dgm:t>
        <a:bodyPr/>
        <a:lstStyle/>
        <a:p>
          <a:endParaRPr lang="ru-RU" sz="2400"/>
        </a:p>
      </dgm:t>
    </dgm:pt>
    <dgm:pt modelId="{C60C7465-BE1B-4A5E-8568-B532D84AFB93}">
      <dgm:prSet custT="1"/>
      <dgm:spPr/>
      <dgm:t>
        <a:bodyPr/>
        <a:lstStyle/>
        <a:p>
          <a:r>
            <a:rPr lang="ru-RU" sz="1100" dirty="0" smtClean="0"/>
            <a:t>Сведения о детях</a:t>
          </a:r>
          <a:br>
            <a:rPr lang="ru-RU" sz="1100" dirty="0" smtClean="0"/>
          </a:br>
          <a:r>
            <a:rPr lang="ru-RU" sz="1100" dirty="0" smtClean="0"/>
            <a:t>Прохоровой Л.П.</a:t>
          </a:r>
          <a:endParaRPr lang="ru-RU" sz="1100" dirty="0"/>
        </a:p>
      </dgm:t>
    </dgm:pt>
    <dgm:pt modelId="{17BDD03F-6D71-49AA-A553-FC0DDB14E26D}" type="parTrans" cxnId="{8D33EEE6-C7BA-4C87-AB0A-190F686EEFBA}">
      <dgm:prSet custT="1"/>
      <dgm:spPr/>
      <dgm:t>
        <a:bodyPr/>
        <a:lstStyle/>
        <a:p>
          <a:endParaRPr lang="ru-RU" sz="700"/>
        </a:p>
      </dgm:t>
    </dgm:pt>
    <dgm:pt modelId="{A5578B62-ABE4-46E6-AFEE-98A131AB72A3}" type="sibTrans" cxnId="{8D33EEE6-C7BA-4C87-AB0A-190F686EEFBA}">
      <dgm:prSet/>
      <dgm:spPr/>
      <dgm:t>
        <a:bodyPr/>
        <a:lstStyle/>
        <a:p>
          <a:endParaRPr lang="ru-RU" sz="2400"/>
        </a:p>
      </dgm:t>
    </dgm:pt>
    <dgm:pt modelId="{286774EE-02A7-43A8-BAEC-FCCC2CE864AD}">
      <dgm:prSet custT="1"/>
      <dgm:spPr/>
      <dgm:t>
        <a:bodyPr/>
        <a:lstStyle/>
        <a:p>
          <a:r>
            <a:rPr lang="ru-RU" sz="1100" dirty="0" smtClean="0"/>
            <a:t>Музей ВОВ</a:t>
          </a:r>
          <a:br>
            <a:rPr lang="ru-RU" sz="1100" dirty="0" smtClean="0"/>
          </a:br>
          <a:r>
            <a:rPr lang="ru-RU" sz="1100" dirty="0" smtClean="0"/>
            <a:t>на поклонной горе</a:t>
          </a:r>
          <a:endParaRPr lang="ru-RU" sz="1100" dirty="0"/>
        </a:p>
      </dgm:t>
    </dgm:pt>
    <dgm:pt modelId="{BBDBF60C-824E-422E-9B14-BE5A78DCADEE}" type="parTrans" cxnId="{70B59549-FDB7-4A1D-8EF0-B48E52625867}">
      <dgm:prSet custT="1"/>
      <dgm:spPr>
        <a:ln>
          <a:noFill/>
        </a:ln>
      </dgm:spPr>
      <dgm:t>
        <a:bodyPr/>
        <a:lstStyle/>
        <a:p>
          <a:endParaRPr lang="ru-RU" sz="700"/>
        </a:p>
      </dgm:t>
    </dgm:pt>
    <dgm:pt modelId="{788185FB-EC33-4552-8B25-132D35C27ED8}" type="sibTrans" cxnId="{70B59549-FDB7-4A1D-8EF0-B48E52625867}">
      <dgm:prSet/>
      <dgm:spPr/>
      <dgm:t>
        <a:bodyPr/>
        <a:lstStyle/>
        <a:p>
          <a:endParaRPr lang="ru-RU" sz="2400"/>
        </a:p>
      </dgm:t>
    </dgm:pt>
    <dgm:pt modelId="{CF5CFA63-1B5A-43C6-8EB7-717A151EBA2F}">
      <dgm:prSet custT="1"/>
      <dgm:spPr/>
      <dgm:t>
        <a:bodyPr/>
        <a:lstStyle/>
        <a:p>
          <a:r>
            <a:rPr lang="ru-RU" sz="1100" dirty="0" smtClean="0"/>
            <a:t>Совет ветеранов </a:t>
          </a:r>
          <a:br>
            <a:rPr lang="ru-RU" sz="1100" dirty="0" smtClean="0"/>
          </a:br>
          <a:r>
            <a:rPr lang="ru-RU" sz="1100" dirty="0" smtClean="0"/>
            <a:t>г. Москвы</a:t>
          </a:r>
          <a:endParaRPr lang="ru-RU" sz="1100" dirty="0"/>
        </a:p>
      </dgm:t>
    </dgm:pt>
    <dgm:pt modelId="{75CA6150-12F8-4188-B08D-F0DFBBB00E1A}" type="parTrans" cxnId="{C1DB3D52-1557-4C4D-8E7A-149AAE6E94E0}">
      <dgm:prSet custT="1"/>
      <dgm:spPr/>
      <dgm:t>
        <a:bodyPr/>
        <a:lstStyle/>
        <a:p>
          <a:endParaRPr lang="ru-RU" sz="700"/>
        </a:p>
      </dgm:t>
    </dgm:pt>
    <dgm:pt modelId="{6CD0A05C-7B20-4C9D-A701-4BB51EC21EB2}" type="sibTrans" cxnId="{C1DB3D52-1557-4C4D-8E7A-149AAE6E94E0}">
      <dgm:prSet/>
      <dgm:spPr/>
      <dgm:t>
        <a:bodyPr/>
        <a:lstStyle/>
        <a:p>
          <a:endParaRPr lang="ru-RU" sz="2400"/>
        </a:p>
      </dgm:t>
    </dgm:pt>
    <dgm:pt modelId="{3A140364-FAD7-46AB-9B54-220CFFF26CA5}">
      <dgm:prSet custT="1"/>
      <dgm:spPr/>
      <dgm:t>
        <a:bodyPr/>
        <a:lstStyle/>
        <a:p>
          <a:r>
            <a:rPr lang="ru-RU" sz="1100" dirty="0" smtClean="0"/>
            <a:t>Совет ветеранов 207 дивизии</a:t>
          </a:r>
          <a:endParaRPr lang="ru-RU" sz="1100" dirty="0"/>
        </a:p>
      </dgm:t>
    </dgm:pt>
    <dgm:pt modelId="{957B1F8D-0D05-4958-8305-B2F0A2A84B61}" type="parTrans" cxnId="{4A5A1602-3759-478D-953E-FD4A57A1574A}">
      <dgm:prSet custT="1"/>
      <dgm:spPr/>
      <dgm:t>
        <a:bodyPr/>
        <a:lstStyle/>
        <a:p>
          <a:endParaRPr lang="ru-RU" sz="700"/>
        </a:p>
      </dgm:t>
    </dgm:pt>
    <dgm:pt modelId="{C9D52A8D-05D9-4AD2-93FC-5293BC51D828}" type="sibTrans" cxnId="{4A5A1602-3759-478D-953E-FD4A57A1574A}">
      <dgm:prSet/>
      <dgm:spPr/>
      <dgm:t>
        <a:bodyPr/>
        <a:lstStyle/>
        <a:p>
          <a:endParaRPr lang="ru-RU" sz="2400"/>
        </a:p>
      </dgm:t>
    </dgm:pt>
    <dgm:pt modelId="{BA5C3B83-CE56-4DD6-AB3A-C9A2F37DE59A}">
      <dgm:prSet custT="1"/>
      <dgm:spPr/>
      <dgm:t>
        <a:bodyPr/>
        <a:lstStyle/>
        <a:p>
          <a:r>
            <a:rPr lang="ru-RU" sz="1100" dirty="0" smtClean="0"/>
            <a:t>Архив Министерства обороны</a:t>
          </a:r>
          <a:endParaRPr lang="ru-RU" sz="1100" dirty="0"/>
        </a:p>
      </dgm:t>
    </dgm:pt>
    <dgm:pt modelId="{0BB9E6C8-80C0-4F30-9CE6-E944BECE852A}" type="parTrans" cxnId="{8F78E271-7899-40DE-AF78-6D1965BAFE9D}">
      <dgm:prSet custT="1"/>
      <dgm:spPr/>
      <dgm:t>
        <a:bodyPr/>
        <a:lstStyle/>
        <a:p>
          <a:endParaRPr lang="ru-RU" sz="700"/>
        </a:p>
      </dgm:t>
    </dgm:pt>
    <dgm:pt modelId="{C490CBB1-63D3-4AD8-8258-A684015CFC66}" type="sibTrans" cxnId="{8F78E271-7899-40DE-AF78-6D1965BAFE9D}">
      <dgm:prSet/>
      <dgm:spPr/>
      <dgm:t>
        <a:bodyPr/>
        <a:lstStyle/>
        <a:p>
          <a:endParaRPr lang="ru-RU" sz="2400"/>
        </a:p>
      </dgm:t>
    </dgm:pt>
    <dgm:pt modelId="{E0B661FC-D9EA-4146-A1C4-83A9810F3CB0}">
      <dgm:prSet custT="1"/>
      <dgm:spPr/>
      <dgm:t>
        <a:bodyPr/>
        <a:lstStyle/>
        <a:p>
          <a:r>
            <a:rPr lang="ru-RU" sz="1100" dirty="0" smtClean="0"/>
            <a:t>Ростислав</a:t>
          </a:r>
          <a:br>
            <a:rPr lang="ru-RU" sz="1100" dirty="0" smtClean="0"/>
          </a:br>
          <a:r>
            <a:rPr lang="ru-RU" sz="1100" dirty="0" smtClean="0"/>
            <a:t>- гибель</a:t>
          </a:r>
          <a:endParaRPr lang="ru-RU" sz="1100" dirty="0"/>
        </a:p>
      </dgm:t>
    </dgm:pt>
    <dgm:pt modelId="{D4ED2B48-D002-47EA-AC6B-19377C746E93}" type="parTrans" cxnId="{AB1D0502-0C1E-448F-841A-036A32600F12}">
      <dgm:prSet custT="1"/>
      <dgm:spPr/>
      <dgm:t>
        <a:bodyPr/>
        <a:lstStyle/>
        <a:p>
          <a:endParaRPr lang="ru-RU" sz="700"/>
        </a:p>
      </dgm:t>
    </dgm:pt>
    <dgm:pt modelId="{EB800CFE-901B-4421-A13C-B72B0E1F1E61}" type="sibTrans" cxnId="{AB1D0502-0C1E-448F-841A-036A32600F12}">
      <dgm:prSet/>
      <dgm:spPr/>
      <dgm:t>
        <a:bodyPr/>
        <a:lstStyle/>
        <a:p>
          <a:endParaRPr lang="ru-RU" sz="2400"/>
        </a:p>
      </dgm:t>
    </dgm:pt>
    <dgm:pt modelId="{DC5EEE2E-FA07-4DD5-A163-EAFCB3290290}">
      <dgm:prSet custT="1"/>
      <dgm:spPr/>
      <dgm:t>
        <a:bodyPr/>
        <a:lstStyle/>
        <a:p>
          <a:r>
            <a:rPr lang="ru-RU" sz="1400" dirty="0" smtClean="0"/>
            <a:t>Интернет</a:t>
          </a:r>
          <a:br>
            <a:rPr lang="ru-RU" sz="1400" dirty="0" smtClean="0"/>
          </a:br>
          <a:r>
            <a:rPr lang="ru-RU" sz="1400" dirty="0" smtClean="0"/>
            <a:t>и телефон</a:t>
          </a:r>
          <a:endParaRPr lang="ru-RU" sz="1400" dirty="0"/>
        </a:p>
      </dgm:t>
    </dgm:pt>
    <dgm:pt modelId="{DF5BC64A-400F-47BB-8E02-DD4C9D58C6AB}" type="parTrans" cxnId="{A37EDD75-477C-4B52-98F5-B84B30191083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AB92B311-BC2A-4AE2-BE60-BDFDB9C2232E}" type="sibTrans" cxnId="{A37EDD75-477C-4B52-98F5-B84B30191083}">
      <dgm:prSet/>
      <dgm:spPr/>
      <dgm:t>
        <a:bodyPr/>
        <a:lstStyle/>
        <a:p>
          <a:endParaRPr lang="ru-RU"/>
        </a:p>
      </dgm:t>
    </dgm:pt>
    <dgm:pt modelId="{5CEA9FD9-7963-4525-9BF9-8E19CC73CDCA}">
      <dgm:prSet custT="1"/>
      <dgm:spPr/>
      <dgm:t>
        <a:bodyPr/>
        <a:lstStyle/>
        <a:p>
          <a:r>
            <a:rPr lang="ru-RU" sz="1100" dirty="0" smtClean="0"/>
            <a:t>Правнук</a:t>
          </a:r>
          <a:br>
            <a:rPr lang="ru-RU" sz="1100" dirty="0" smtClean="0"/>
          </a:br>
          <a:r>
            <a:rPr lang="ru-RU" sz="1100" dirty="0" err="1" smtClean="0"/>
            <a:t>Л.П.Прохоровой</a:t>
          </a:r>
          <a:endParaRPr lang="ru-RU" sz="1100" dirty="0"/>
        </a:p>
      </dgm:t>
    </dgm:pt>
    <dgm:pt modelId="{3A692014-EFE9-48D5-BE76-44A25FDDF60E}" type="parTrans" cxnId="{9DC7743D-508A-48E7-BB03-3128799AEFFA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EDECD0EB-2A7B-4DAC-85FE-D37E6D48C90C}" type="sibTrans" cxnId="{9DC7743D-508A-48E7-BB03-3128799AEFFA}">
      <dgm:prSet/>
      <dgm:spPr/>
      <dgm:t>
        <a:bodyPr/>
        <a:lstStyle/>
        <a:p>
          <a:endParaRPr lang="ru-RU"/>
        </a:p>
      </dgm:t>
    </dgm:pt>
    <dgm:pt modelId="{6B939A04-2016-42E1-9F2C-224B4BA69415}">
      <dgm:prSet custT="1"/>
      <dgm:spPr/>
      <dgm:t>
        <a:bodyPr/>
        <a:lstStyle/>
        <a:p>
          <a:r>
            <a:rPr lang="ru-RU" sz="1100" dirty="0" smtClean="0"/>
            <a:t>Правнучка</a:t>
          </a:r>
          <a:br>
            <a:rPr lang="ru-RU" sz="1100" dirty="0" smtClean="0"/>
          </a:br>
          <a:r>
            <a:rPr lang="ru-RU" sz="1100" dirty="0" smtClean="0"/>
            <a:t>Мария</a:t>
          </a:r>
          <a:endParaRPr lang="ru-RU" sz="1100" dirty="0"/>
        </a:p>
      </dgm:t>
    </dgm:pt>
    <dgm:pt modelId="{7373E219-6DDE-4E5D-B172-BB9786315171}" type="parTrans" cxnId="{CDC3BBF4-D2F0-4848-834E-11ACBE6E0C0A}">
      <dgm:prSet/>
      <dgm:spPr/>
      <dgm:t>
        <a:bodyPr/>
        <a:lstStyle/>
        <a:p>
          <a:endParaRPr lang="ru-RU"/>
        </a:p>
      </dgm:t>
    </dgm:pt>
    <dgm:pt modelId="{68AD72F7-F3D6-4D94-815C-C577C30D5B5B}" type="sibTrans" cxnId="{CDC3BBF4-D2F0-4848-834E-11ACBE6E0C0A}">
      <dgm:prSet/>
      <dgm:spPr/>
      <dgm:t>
        <a:bodyPr/>
        <a:lstStyle/>
        <a:p>
          <a:endParaRPr lang="ru-RU"/>
        </a:p>
      </dgm:t>
    </dgm:pt>
    <dgm:pt modelId="{75DD6011-B889-45B6-AD02-7AE3522B2FD7}">
      <dgm:prSet custT="1"/>
      <dgm:spPr/>
      <dgm:t>
        <a:bodyPr/>
        <a:lstStyle/>
        <a:p>
          <a:r>
            <a:rPr lang="ru-RU" sz="1100" dirty="0" smtClean="0"/>
            <a:t>Фотографии</a:t>
          </a:r>
          <a:endParaRPr lang="ru-RU" sz="1100" dirty="0"/>
        </a:p>
      </dgm:t>
    </dgm:pt>
    <dgm:pt modelId="{11FD3D0A-30ED-4326-B563-E6FFFCD47C59}" type="parTrans" cxnId="{6399F9B7-847C-4AEB-8734-E31F0F793560}">
      <dgm:prSet/>
      <dgm:spPr/>
      <dgm:t>
        <a:bodyPr/>
        <a:lstStyle/>
        <a:p>
          <a:endParaRPr lang="ru-RU"/>
        </a:p>
      </dgm:t>
    </dgm:pt>
    <dgm:pt modelId="{333946D7-370E-4D75-99FD-FA4DF986CEE3}" type="sibTrans" cxnId="{6399F9B7-847C-4AEB-8734-E31F0F793560}">
      <dgm:prSet/>
      <dgm:spPr/>
      <dgm:t>
        <a:bodyPr/>
        <a:lstStyle/>
        <a:p>
          <a:endParaRPr lang="ru-RU"/>
        </a:p>
      </dgm:t>
    </dgm:pt>
    <dgm:pt modelId="{74696682-CAC5-4B84-A288-4D09028A8CE3}" type="pres">
      <dgm:prSet presAssocID="{1F3D47CF-D264-4356-8BE1-0944F2E3C0F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7F4E99-1BAC-4CED-92F2-9C8988AE3BFE}" type="pres">
      <dgm:prSet presAssocID="{1F3D47CF-D264-4356-8BE1-0944F2E3C0F1}" presName="hierFlow" presStyleCnt="0"/>
      <dgm:spPr/>
    </dgm:pt>
    <dgm:pt modelId="{DCC879D7-A55F-43B7-8965-CBD3B6678426}" type="pres">
      <dgm:prSet presAssocID="{1F3D47CF-D264-4356-8BE1-0944F2E3C0F1}" presName="firstBuf" presStyleCnt="0"/>
      <dgm:spPr/>
    </dgm:pt>
    <dgm:pt modelId="{C03BA93F-38DF-43B3-887F-8B410B9D3445}" type="pres">
      <dgm:prSet presAssocID="{1F3D47CF-D264-4356-8BE1-0944F2E3C0F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64B089E-B74D-46B1-AB66-DAE3B00705AA}" type="pres">
      <dgm:prSet presAssocID="{625EAE8D-3684-481B-98D7-E8F5B164ABD7}" presName="Name17" presStyleCnt="0"/>
      <dgm:spPr/>
    </dgm:pt>
    <dgm:pt modelId="{C5076654-0771-4D46-8B48-B6C57F35FC24}" type="pres">
      <dgm:prSet presAssocID="{625EAE8D-3684-481B-98D7-E8F5B164ABD7}" presName="level1Shape" presStyleLbl="node0" presStyleIdx="0" presStyleCnt="1" custScaleX="123005" custScaleY="157608" custLinFactY="-200000" custLinFactNeighborX="-1867" custLinFactNeighborY="-2224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4D479C-56DB-4FD2-9984-3AC784CEC55F}" type="pres">
      <dgm:prSet presAssocID="{625EAE8D-3684-481B-98D7-E8F5B164ABD7}" presName="hierChild2" presStyleCnt="0"/>
      <dgm:spPr/>
    </dgm:pt>
    <dgm:pt modelId="{72021ECF-63A9-4D12-9D93-780CC4177393}" type="pres">
      <dgm:prSet presAssocID="{43C08C1A-A71A-4AC6-9AAA-A4F2792E60C7}" presName="Name25" presStyleLbl="parChTrans1D2" presStyleIdx="0" presStyleCnt="3"/>
      <dgm:spPr/>
      <dgm:t>
        <a:bodyPr/>
        <a:lstStyle/>
        <a:p>
          <a:endParaRPr lang="ru-RU"/>
        </a:p>
      </dgm:t>
    </dgm:pt>
    <dgm:pt modelId="{458ECE20-9697-4D79-8B30-E04465D2BA87}" type="pres">
      <dgm:prSet presAssocID="{43C08C1A-A71A-4AC6-9AAA-A4F2792E60C7}" presName="connTx" presStyleLbl="parChTrans1D2" presStyleIdx="0" presStyleCnt="3"/>
      <dgm:spPr/>
      <dgm:t>
        <a:bodyPr/>
        <a:lstStyle/>
        <a:p>
          <a:endParaRPr lang="ru-RU"/>
        </a:p>
      </dgm:t>
    </dgm:pt>
    <dgm:pt modelId="{CDCDBDC5-8E06-4A71-A5A2-59B431E761A1}" type="pres">
      <dgm:prSet presAssocID="{95C39ABC-616E-473A-940B-29C1AE0B1DEC}" presName="Name30" presStyleCnt="0"/>
      <dgm:spPr/>
    </dgm:pt>
    <dgm:pt modelId="{CED4854E-B1ED-4665-B590-15299BE2E549}" type="pres">
      <dgm:prSet presAssocID="{95C39ABC-616E-473A-940B-29C1AE0B1DEC}" presName="level2Shape" presStyleLbl="node2" presStyleIdx="0" presStyleCnt="3" custScaleX="126847" custScaleY="172306" custLinFactY="-43798" custLinFactNeighborX="-16294" custLinFactNeighborY="-100000"/>
      <dgm:spPr/>
      <dgm:t>
        <a:bodyPr/>
        <a:lstStyle/>
        <a:p>
          <a:endParaRPr lang="ru-RU"/>
        </a:p>
      </dgm:t>
    </dgm:pt>
    <dgm:pt modelId="{F9AFE3C7-A158-4056-A485-7A586E95E285}" type="pres">
      <dgm:prSet presAssocID="{95C39ABC-616E-473A-940B-29C1AE0B1DEC}" presName="hierChild3" presStyleCnt="0"/>
      <dgm:spPr/>
    </dgm:pt>
    <dgm:pt modelId="{038EFE38-DBC4-4587-BD61-99F36E1BF9D8}" type="pres">
      <dgm:prSet presAssocID="{7671CCF6-D615-4328-881D-C86E135F4294}" presName="Name25" presStyleLbl="parChTrans1D3" presStyleIdx="0" presStyleCnt="5"/>
      <dgm:spPr/>
      <dgm:t>
        <a:bodyPr/>
        <a:lstStyle/>
        <a:p>
          <a:endParaRPr lang="ru-RU"/>
        </a:p>
      </dgm:t>
    </dgm:pt>
    <dgm:pt modelId="{AE71E7D6-1E33-4375-8461-05A61FB8E870}" type="pres">
      <dgm:prSet presAssocID="{7671CCF6-D615-4328-881D-C86E135F4294}" presName="connTx" presStyleLbl="parChTrans1D3" presStyleIdx="0" presStyleCnt="5"/>
      <dgm:spPr/>
      <dgm:t>
        <a:bodyPr/>
        <a:lstStyle/>
        <a:p>
          <a:endParaRPr lang="ru-RU"/>
        </a:p>
      </dgm:t>
    </dgm:pt>
    <dgm:pt modelId="{25A17AEC-0F90-4158-A850-F311DA78D61B}" type="pres">
      <dgm:prSet presAssocID="{42D0A01C-16FE-4750-B895-936B87F9CFD3}" presName="Name30" presStyleCnt="0"/>
      <dgm:spPr/>
    </dgm:pt>
    <dgm:pt modelId="{0639571F-3212-4514-AABD-B68F13FDB579}" type="pres">
      <dgm:prSet presAssocID="{42D0A01C-16FE-4750-B895-936B87F9CFD3}" presName="level2Shape" presStyleLbl="node3" presStyleIdx="0" presStyleCnt="5" custScaleX="127267" custScaleY="133932" custLinFactNeighborX="-16252" custLinFactNeighborY="-91847"/>
      <dgm:spPr/>
      <dgm:t>
        <a:bodyPr/>
        <a:lstStyle/>
        <a:p>
          <a:endParaRPr lang="ru-RU"/>
        </a:p>
      </dgm:t>
    </dgm:pt>
    <dgm:pt modelId="{B5904B24-8759-4C52-B7B7-ABD68D7ACE99}" type="pres">
      <dgm:prSet presAssocID="{42D0A01C-16FE-4750-B895-936B87F9CFD3}" presName="hierChild3" presStyleCnt="0"/>
      <dgm:spPr/>
    </dgm:pt>
    <dgm:pt modelId="{5C8607C3-9589-4690-B25E-2CE76450DDEE}" type="pres">
      <dgm:prSet presAssocID="{9957AF04-A1B9-490A-982D-ED35C9095F64}" presName="Name25" presStyleLbl="parChTrans1D4" presStyleIdx="0" presStyleCnt="11"/>
      <dgm:spPr/>
      <dgm:t>
        <a:bodyPr/>
        <a:lstStyle/>
        <a:p>
          <a:endParaRPr lang="ru-RU"/>
        </a:p>
      </dgm:t>
    </dgm:pt>
    <dgm:pt modelId="{635D9564-7EF4-49FC-97C0-02EE9D8B4E2B}" type="pres">
      <dgm:prSet presAssocID="{9957AF04-A1B9-490A-982D-ED35C9095F64}" presName="connTx" presStyleLbl="parChTrans1D4" presStyleIdx="0" presStyleCnt="11"/>
      <dgm:spPr/>
      <dgm:t>
        <a:bodyPr/>
        <a:lstStyle/>
        <a:p>
          <a:endParaRPr lang="ru-RU"/>
        </a:p>
      </dgm:t>
    </dgm:pt>
    <dgm:pt modelId="{129BF864-3D06-4EE0-9441-6960E8A048C4}" type="pres">
      <dgm:prSet presAssocID="{ABA62325-B76B-4B6B-8615-D2D1A43605B9}" presName="Name30" presStyleCnt="0"/>
      <dgm:spPr/>
    </dgm:pt>
    <dgm:pt modelId="{EB2D56AC-8DAD-416C-A409-413D742AD5E6}" type="pres">
      <dgm:prSet presAssocID="{ABA62325-B76B-4B6B-8615-D2D1A43605B9}" presName="level2Shape" presStyleLbl="node4" presStyleIdx="0" presStyleCnt="11" custScaleX="123988" custScaleY="123384" custLinFactNeighborX="-6466" custLinFactNeighborY="-93252"/>
      <dgm:spPr/>
      <dgm:t>
        <a:bodyPr/>
        <a:lstStyle/>
        <a:p>
          <a:endParaRPr lang="ru-RU"/>
        </a:p>
      </dgm:t>
    </dgm:pt>
    <dgm:pt modelId="{2FE7E11F-14B5-4724-A709-E97C6E5543DE}" type="pres">
      <dgm:prSet presAssocID="{ABA62325-B76B-4B6B-8615-D2D1A43605B9}" presName="hierChild3" presStyleCnt="0"/>
      <dgm:spPr/>
    </dgm:pt>
    <dgm:pt modelId="{4C38EDDC-9B9B-4630-8875-D1947A6F6D31}" type="pres">
      <dgm:prSet presAssocID="{F99B7687-BDD1-4234-A3BD-4C0800A7DF99}" presName="Name25" presStyleLbl="parChTrans1D3" presStyleIdx="1" presStyleCnt="5"/>
      <dgm:spPr/>
      <dgm:t>
        <a:bodyPr/>
        <a:lstStyle/>
        <a:p>
          <a:endParaRPr lang="ru-RU"/>
        </a:p>
      </dgm:t>
    </dgm:pt>
    <dgm:pt modelId="{FD2D334B-8C37-4A3B-AEA2-09252261DB4D}" type="pres">
      <dgm:prSet presAssocID="{F99B7687-BDD1-4234-A3BD-4C0800A7DF99}" presName="connTx" presStyleLbl="parChTrans1D3" presStyleIdx="1" presStyleCnt="5"/>
      <dgm:spPr/>
      <dgm:t>
        <a:bodyPr/>
        <a:lstStyle/>
        <a:p>
          <a:endParaRPr lang="ru-RU"/>
        </a:p>
      </dgm:t>
    </dgm:pt>
    <dgm:pt modelId="{E1A722F7-2067-4EB6-A9DF-DBB78A7129D0}" type="pres">
      <dgm:prSet presAssocID="{1FC6230D-66DD-42C1-A12B-B4808F01583C}" presName="Name30" presStyleCnt="0"/>
      <dgm:spPr/>
    </dgm:pt>
    <dgm:pt modelId="{D62816A4-BFB2-4143-8166-34E41451CD61}" type="pres">
      <dgm:prSet presAssocID="{1FC6230D-66DD-42C1-A12B-B4808F01583C}" presName="level2Shape" presStyleLbl="node3" presStyleIdx="1" presStyleCnt="5" custScaleX="127267" custScaleY="132943" custLinFactNeighborX="-16252" custLinFactNeighborY="-83072"/>
      <dgm:spPr/>
      <dgm:t>
        <a:bodyPr/>
        <a:lstStyle/>
        <a:p>
          <a:endParaRPr lang="ru-RU"/>
        </a:p>
      </dgm:t>
    </dgm:pt>
    <dgm:pt modelId="{665F868A-D723-4902-9867-6CD748CBCEF3}" type="pres">
      <dgm:prSet presAssocID="{1FC6230D-66DD-42C1-A12B-B4808F01583C}" presName="hierChild3" presStyleCnt="0"/>
      <dgm:spPr/>
    </dgm:pt>
    <dgm:pt modelId="{7DD348BA-89A0-4D8E-9D87-FC2E1BF82610}" type="pres">
      <dgm:prSet presAssocID="{ED2F09C1-3CC6-4065-84FD-635ADBC6EA9C}" presName="Name25" presStyleLbl="parChTrans1D4" presStyleIdx="1" presStyleCnt="11"/>
      <dgm:spPr/>
      <dgm:t>
        <a:bodyPr/>
        <a:lstStyle/>
        <a:p>
          <a:endParaRPr lang="ru-RU"/>
        </a:p>
      </dgm:t>
    </dgm:pt>
    <dgm:pt modelId="{0A40AC96-3CE7-434A-86B3-03F5594E78DC}" type="pres">
      <dgm:prSet presAssocID="{ED2F09C1-3CC6-4065-84FD-635ADBC6EA9C}" presName="connTx" presStyleLbl="parChTrans1D4" presStyleIdx="1" presStyleCnt="11"/>
      <dgm:spPr/>
      <dgm:t>
        <a:bodyPr/>
        <a:lstStyle/>
        <a:p>
          <a:endParaRPr lang="ru-RU"/>
        </a:p>
      </dgm:t>
    </dgm:pt>
    <dgm:pt modelId="{BB9EEB8D-164A-4B53-9775-EE49D55C1AE6}" type="pres">
      <dgm:prSet presAssocID="{4C1B3071-34A3-4100-9A03-7CE8F090E20F}" presName="Name30" presStyleCnt="0"/>
      <dgm:spPr/>
    </dgm:pt>
    <dgm:pt modelId="{7FCDD4AD-8840-4EE5-8EA2-95AF6F86C5BF}" type="pres">
      <dgm:prSet presAssocID="{4C1B3071-34A3-4100-9A03-7CE8F090E20F}" presName="level2Shape" presStyleLbl="node4" presStyleIdx="1" presStyleCnt="11" custScaleX="123988" custScaleY="143252" custLinFactNeighborX="-5754" custLinFactNeighborY="-84148"/>
      <dgm:spPr/>
      <dgm:t>
        <a:bodyPr/>
        <a:lstStyle/>
        <a:p>
          <a:endParaRPr lang="ru-RU"/>
        </a:p>
      </dgm:t>
    </dgm:pt>
    <dgm:pt modelId="{BA6257C3-AAE5-44F1-AD12-87CF81F481C8}" type="pres">
      <dgm:prSet presAssocID="{4C1B3071-34A3-4100-9A03-7CE8F090E20F}" presName="hierChild3" presStyleCnt="0"/>
      <dgm:spPr/>
    </dgm:pt>
    <dgm:pt modelId="{B1CBD71D-5444-4468-B6B1-32CC58F54F9D}" type="pres">
      <dgm:prSet presAssocID="{8CD856C6-9860-42B4-8697-357F8C49C6BB}" presName="Name25" presStyleLbl="parChTrans1D3" presStyleIdx="2" presStyleCnt="5"/>
      <dgm:spPr/>
      <dgm:t>
        <a:bodyPr/>
        <a:lstStyle/>
        <a:p>
          <a:endParaRPr lang="ru-RU"/>
        </a:p>
      </dgm:t>
    </dgm:pt>
    <dgm:pt modelId="{E93848BE-8E89-4B34-A894-36E530CF2BC9}" type="pres">
      <dgm:prSet presAssocID="{8CD856C6-9860-42B4-8697-357F8C49C6BB}" presName="connTx" presStyleLbl="parChTrans1D3" presStyleIdx="2" presStyleCnt="5"/>
      <dgm:spPr/>
      <dgm:t>
        <a:bodyPr/>
        <a:lstStyle/>
        <a:p>
          <a:endParaRPr lang="ru-RU"/>
        </a:p>
      </dgm:t>
    </dgm:pt>
    <dgm:pt modelId="{580B4854-69A6-4AB5-B42B-20B862B6898D}" type="pres">
      <dgm:prSet presAssocID="{7A91EB29-371F-46B8-A84F-3901EBC4501E}" presName="Name30" presStyleCnt="0"/>
      <dgm:spPr/>
    </dgm:pt>
    <dgm:pt modelId="{23E88768-E191-4C70-8895-A0BDF314F3C2}" type="pres">
      <dgm:prSet presAssocID="{7A91EB29-371F-46B8-A84F-3901EBC4501E}" presName="level2Shape" presStyleLbl="node3" presStyleIdx="2" presStyleCnt="5" custScaleX="127267" custScaleY="111626" custLinFactNeighborX="-14898" custLinFactNeighborY="-75052"/>
      <dgm:spPr/>
      <dgm:t>
        <a:bodyPr/>
        <a:lstStyle/>
        <a:p>
          <a:endParaRPr lang="ru-RU"/>
        </a:p>
      </dgm:t>
    </dgm:pt>
    <dgm:pt modelId="{23751C94-8D9D-4A6D-8C1D-86F5E27BC9DE}" type="pres">
      <dgm:prSet presAssocID="{7A91EB29-371F-46B8-A84F-3901EBC4501E}" presName="hierChild3" presStyleCnt="0"/>
      <dgm:spPr/>
    </dgm:pt>
    <dgm:pt modelId="{C26FBD50-2D6B-48B9-8D48-2B061D932C57}" type="pres">
      <dgm:prSet presAssocID="{53E7CBD3-59E3-4671-AC00-FE76005E2A32}" presName="Name25" presStyleLbl="parChTrans1D4" presStyleIdx="2" presStyleCnt="11"/>
      <dgm:spPr/>
      <dgm:t>
        <a:bodyPr/>
        <a:lstStyle/>
        <a:p>
          <a:endParaRPr lang="ru-RU"/>
        </a:p>
      </dgm:t>
    </dgm:pt>
    <dgm:pt modelId="{BA76C453-F327-4495-8935-521AB07C2815}" type="pres">
      <dgm:prSet presAssocID="{53E7CBD3-59E3-4671-AC00-FE76005E2A32}" presName="connTx" presStyleLbl="parChTrans1D4" presStyleIdx="2" presStyleCnt="11"/>
      <dgm:spPr/>
      <dgm:t>
        <a:bodyPr/>
        <a:lstStyle/>
        <a:p>
          <a:endParaRPr lang="ru-RU"/>
        </a:p>
      </dgm:t>
    </dgm:pt>
    <dgm:pt modelId="{93D1B713-3B77-4670-A5C3-3C57C9D0CE0F}" type="pres">
      <dgm:prSet presAssocID="{18BE1BE1-1F34-4223-BB1C-BDF5A6BBDC69}" presName="Name30" presStyleCnt="0"/>
      <dgm:spPr/>
    </dgm:pt>
    <dgm:pt modelId="{F1C8CAB9-268F-49B6-94C9-C84A1CA3993D}" type="pres">
      <dgm:prSet presAssocID="{18BE1BE1-1F34-4223-BB1C-BDF5A6BBDC69}" presName="level2Shape" presStyleLbl="node4" presStyleIdx="2" presStyleCnt="11" custScaleX="119932" custScaleY="111626" custLinFactNeighborX="-4403" custLinFactNeighborY="-74912"/>
      <dgm:spPr/>
      <dgm:t>
        <a:bodyPr/>
        <a:lstStyle/>
        <a:p>
          <a:endParaRPr lang="ru-RU"/>
        </a:p>
      </dgm:t>
    </dgm:pt>
    <dgm:pt modelId="{AF094BDF-FE0C-4CEE-87D9-9F09386F4AB9}" type="pres">
      <dgm:prSet presAssocID="{18BE1BE1-1F34-4223-BB1C-BDF5A6BBDC69}" presName="hierChild3" presStyleCnt="0"/>
      <dgm:spPr/>
    </dgm:pt>
    <dgm:pt modelId="{CE81B625-1C68-422B-9859-3527095300BE}" type="pres">
      <dgm:prSet presAssocID="{17BDD03F-6D71-49AA-A553-FC0DDB14E26D}" presName="Name25" presStyleLbl="parChTrans1D4" presStyleIdx="3" presStyleCnt="11"/>
      <dgm:spPr/>
      <dgm:t>
        <a:bodyPr/>
        <a:lstStyle/>
        <a:p>
          <a:endParaRPr lang="ru-RU"/>
        </a:p>
      </dgm:t>
    </dgm:pt>
    <dgm:pt modelId="{EE29CC02-B44D-4705-9F4A-6DC6C5A5F870}" type="pres">
      <dgm:prSet presAssocID="{17BDD03F-6D71-49AA-A553-FC0DDB14E26D}" presName="connTx" presStyleLbl="parChTrans1D4" presStyleIdx="3" presStyleCnt="11"/>
      <dgm:spPr/>
      <dgm:t>
        <a:bodyPr/>
        <a:lstStyle/>
        <a:p>
          <a:endParaRPr lang="ru-RU"/>
        </a:p>
      </dgm:t>
    </dgm:pt>
    <dgm:pt modelId="{A017A90F-4EE6-43E7-992F-5668F034B241}" type="pres">
      <dgm:prSet presAssocID="{C60C7465-BE1B-4A5E-8568-B532D84AFB93}" presName="Name30" presStyleCnt="0"/>
      <dgm:spPr/>
    </dgm:pt>
    <dgm:pt modelId="{709551BC-7329-437C-867C-400A98F9506F}" type="pres">
      <dgm:prSet presAssocID="{C60C7465-BE1B-4A5E-8568-B532D84AFB93}" presName="level2Shape" presStyleLbl="node4" presStyleIdx="3" presStyleCnt="11" custScaleX="155397" custScaleY="110174" custLinFactNeighborX="35050" custLinFactNeighborY="-74566"/>
      <dgm:spPr/>
      <dgm:t>
        <a:bodyPr/>
        <a:lstStyle/>
        <a:p>
          <a:endParaRPr lang="ru-RU"/>
        </a:p>
      </dgm:t>
    </dgm:pt>
    <dgm:pt modelId="{FA6157C5-D1EE-4288-965D-B0BD040F5D3C}" type="pres">
      <dgm:prSet presAssocID="{C60C7465-BE1B-4A5E-8568-B532D84AFB93}" presName="hierChild3" presStyleCnt="0"/>
      <dgm:spPr/>
    </dgm:pt>
    <dgm:pt modelId="{DCC2D7D0-E054-4E39-A756-1F2DF3E7CED6}" type="pres">
      <dgm:prSet presAssocID="{BBDBF60C-824E-422E-9B14-BE5A78DCADEE}" presName="Name25" presStyleLbl="parChTrans1D3" presStyleIdx="3" presStyleCnt="5"/>
      <dgm:spPr/>
      <dgm:t>
        <a:bodyPr/>
        <a:lstStyle/>
        <a:p>
          <a:endParaRPr lang="ru-RU"/>
        </a:p>
      </dgm:t>
    </dgm:pt>
    <dgm:pt modelId="{6ED5CA75-A392-482A-87AA-FE0880453A57}" type="pres">
      <dgm:prSet presAssocID="{BBDBF60C-824E-422E-9B14-BE5A78DCADEE}" presName="connTx" presStyleLbl="parChTrans1D3" presStyleIdx="3" presStyleCnt="5"/>
      <dgm:spPr/>
      <dgm:t>
        <a:bodyPr/>
        <a:lstStyle/>
        <a:p>
          <a:endParaRPr lang="ru-RU"/>
        </a:p>
      </dgm:t>
    </dgm:pt>
    <dgm:pt modelId="{B91270A0-659E-4E3A-99F0-C84F997DAA61}" type="pres">
      <dgm:prSet presAssocID="{286774EE-02A7-43A8-BAEC-FCCC2CE864AD}" presName="Name30" presStyleCnt="0"/>
      <dgm:spPr/>
    </dgm:pt>
    <dgm:pt modelId="{DD11840F-6B5E-40AD-9C32-9ECD0645BF35}" type="pres">
      <dgm:prSet presAssocID="{286774EE-02A7-43A8-BAEC-FCCC2CE864AD}" presName="level2Shape" presStyleLbl="node3" presStyleIdx="3" presStyleCnt="5" custScaleX="131437" custScaleY="143021" custLinFactNeighborX="-16695" custLinFactNeighborY="-81042"/>
      <dgm:spPr/>
      <dgm:t>
        <a:bodyPr/>
        <a:lstStyle/>
        <a:p>
          <a:endParaRPr lang="ru-RU"/>
        </a:p>
      </dgm:t>
    </dgm:pt>
    <dgm:pt modelId="{B27CC47C-704F-4B86-8F7E-16665FA2A5BD}" type="pres">
      <dgm:prSet presAssocID="{286774EE-02A7-43A8-BAEC-FCCC2CE864AD}" presName="hierChild3" presStyleCnt="0"/>
      <dgm:spPr/>
    </dgm:pt>
    <dgm:pt modelId="{05C81E30-1517-47DC-9685-2A0EFE83D1AA}" type="pres">
      <dgm:prSet presAssocID="{75CA6150-12F8-4188-B08D-F0DFBBB00E1A}" presName="Name25" presStyleLbl="parChTrans1D4" presStyleIdx="4" presStyleCnt="11"/>
      <dgm:spPr/>
      <dgm:t>
        <a:bodyPr/>
        <a:lstStyle/>
        <a:p>
          <a:endParaRPr lang="ru-RU"/>
        </a:p>
      </dgm:t>
    </dgm:pt>
    <dgm:pt modelId="{85AF9F90-AC85-4302-83A2-6686C9830BF2}" type="pres">
      <dgm:prSet presAssocID="{75CA6150-12F8-4188-B08D-F0DFBBB00E1A}" presName="connTx" presStyleLbl="parChTrans1D4" presStyleIdx="4" presStyleCnt="11"/>
      <dgm:spPr/>
      <dgm:t>
        <a:bodyPr/>
        <a:lstStyle/>
        <a:p>
          <a:endParaRPr lang="ru-RU"/>
        </a:p>
      </dgm:t>
    </dgm:pt>
    <dgm:pt modelId="{78AFB492-11D7-4421-9228-B1D9E0F0DB87}" type="pres">
      <dgm:prSet presAssocID="{CF5CFA63-1B5A-43C6-8EB7-717A151EBA2F}" presName="Name30" presStyleCnt="0"/>
      <dgm:spPr/>
    </dgm:pt>
    <dgm:pt modelId="{323C1273-9E79-4D40-B887-33B3E8D173D3}" type="pres">
      <dgm:prSet presAssocID="{CF5CFA63-1B5A-43C6-8EB7-717A151EBA2F}" presName="level2Shape" presStyleLbl="node4" presStyleIdx="4" presStyleCnt="11" custScaleX="119374" custScaleY="134324" custLinFactNeighborX="-9125" custLinFactNeighborY="-70771"/>
      <dgm:spPr/>
      <dgm:t>
        <a:bodyPr/>
        <a:lstStyle/>
        <a:p>
          <a:endParaRPr lang="ru-RU"/>
        </a:p>
      </dgm:t>
    </dgm:pt>
    <dgm:pt modelId="{5515CA69-A441-4E5D-BDA2-A24DBC1F506F}" type="pres">
      <dgm:prSet presAssocID="{CF5CFA63-1B5A-43C6-8EB7-717A151EBA2F}" presName="hierChild3" presStyleCnt="0"/>
      <dgm:spPr/>
    </dgm:pt>
    <dgm:pt modelId="{82D04F1A-8B91-4143-8113-95D382C743B8}" type="pres">
      <dgm:prSet presAssocID="{957B1F8D-0D05-4958-8305-B2F0A2A84B61}" presName="Name25" presStyleLbl="parChTrans1D4" presStyleIdx="5" presStyleCnt="11"/>
      <dgm:spPr/>
      <dgm:t>
        <a:bodyPr/>
        <a:lstStyle/>
        <a:p>
          <a:endParaRPr lang="ru-RU"/>
        </a:p>
      </dgm:t>
    </dgm:pt>
    <dgm:pt modelId="{6449759C-D9AE-4F11-ABCD-92B057D05ECB}" type="pres">
      <dgm:prSet presAssocID="{957B1F8D-0D05-4958-8305-B2F0A2A84B61}" presName="connTx" presStyleLbl="parChTrans1D4" presStyleIdx="5" presStyleCnt="11"/>
      <dgm:spPr/>
      <dgm:t>
        <a:bodyPr/>
        <a:lstStyle/>
        <a:p>
          <a:endParaRPr lang="ru-RU"/>
        </a:p>
      </dgm:t>
    </dgm:pt>
    <dgm:pt modelId="{868242ED-5118-4293-9E39-B2F81B3B6CA6}" type="pres">
      <dgm:prSet presAssocID="{3A140364-FAD7-46AB-9B54-220CFFF26CA5}" presName="Name30" presStyleCnt="0"/>
      <dgm:spPr/>
    </dgm:pt>
    <dgm:pt modelId="{15650246-B277-48A5-BA07-385D48AB85CF}" type="pres">
      <dgm:prSet presAssocID="{3A140364-FAD7-46AB-9B54-220CFFF26CA5}" presName="level2Shape" presStyleLbl="node4" presStyleIdx="5" presStyleCnt="11" custScaleX="115182" custScaleY="150237" custLinFactNeighborX="35868" custLinFactNeighborY="-45963"/>
      <dgm:spPr/>
      <dgm:t>
        <a:bodyPr/>
        <a:lstStyle/>
        <a:p>
          <a:endParaRPr lang="ru-RU"/>
        </a:p>
      </dgm:t>
    </dgm:pt>
    <dgm:pt modelId="{B2F6A779-9D82-460E-93F2-DE80C0E5017A}" type="pres">
      <dgm:prSet presAssocID="{3A140364-FAD7-46AB-9B54-220CFFF26CA5}" presName="hierChild3" presStyleCnt="0"/>
      <dgm:spPr/>
    </dgm:pt>
    <dgm:pt modelId="{49CC9FA2-872E-4305-BFAF-81E1824C134F}" type="pres">
      <dgm:prSet presAssocID="{D4ED2B48-D002-47EA-AC6B-19377C746E93}" presName="Name25" presStyleLbl="parChTrans1D4" presStyleIdx="6" presStyleCnt="11"/>
      <dgm:spPr/>
      <dgm:t>
        <a:bodyPr/>
        <a:lstStyle/>
        <a:p>
          <a:endParaRPr lang="ru-RU"/>
        </a:p>
      </dgm:t>
    </dgm:pt>
    <dgm:pt modelId="{A1F82AAC-1E25-465C-B62F-E205AB495B10}" type="pres">
      <dgm:prSet presAssocID="{D4ED2B48-D002-47EA-AC6B-19377C746E93}" presName="connTx" presStyleLbl="parChTrans1D4" presStyleIdx="6" presStyleCnt="11"/>
      <dgm:spPr/>
      <dgm:t>
        <a:bodyPr/>
        <a:lstStyle/>
        <a:p>
          <a:endParaRPr lang="ru-RU"/>
        </a:p>
      </dgm:t>
    </dgm:pt>
    <dgm:pt modelId="{482F3AD3-4D1B-4EA0-BC94-CCBA038732B3}" type="pres">
      <dgm:prSet presAssocID="{E0B661FC-D9EA-4146-A1C4-83A9810F3CB0}" presName="Name30" presStyleCnt="0"/>
      <dgm:spPr/>
    </dgm:pt>
    <dgm:pt modelId="{4174146C-D9CD-4B72-8813-5C8067F84989}" type="pres">
      <dgm:prSet presAssocID="{E0B661FC-D9EA-4146-A1C4-83A9810F3CB0}" presName="level2Shape" presStyleLbl="node4" presStyleIdx="6" presStyleCnt="11" custScaleX="109238" custScaleY="110174" custLinFactNeighborX="51544" custLinFactNeighborY="-45671"/>
      <dgm:spPr/>
      <dgm:t>
        <a:bodyPr/>
        <a:lstStyle/>
        <a:p>
          <a:endParaRPr lang="ru-RU"/>
        </a:p>
      </dgm:t>
    </dgm:pt>
    <dgm:pt modelId="{7229FBA6-16C7-4A90-AA6B-585674FB4D30}" type="pres">
      <dgm:prSet presAssocID="{E0B661FC-D9EA-4146-A1C4-83A9810F3CB0}" presName="hierChild3" presStyleCnt="0"/>
      <dgm:spPr/>
    </dgm:pt>
    <dgm:pt modelId="{9E254518-E5E7-49AF-ABA7-5A90CD301862}" type="pres">
      <dgm:prSet presAssocID="{0BB9E6C8-80C0-4F30-9CE6-E944BECE852A}" presName="Name25" presStyleLbl="parChTrans1D4" presStyleIdx="7" presStyleCnt="11"/>
      <dgm:spPr/>
      <dgm:t>
        <a:bodyPr/>
        <a:lstStyle/>
        <a:p>
          <a:endParaRPr lang="ru-RU"/>
        </a:p>
      </dgm:t>
    </dgm:pt>
    <dgm:pt modelId="{6739439F-37EE-4892-93E7-1FE168DD05DB}" type="pres">
      <dgm:prSet presAssocID="{0BB9E6C8-80C0-4F30-9CE6-E944BECE852A}" presName="connTx" presStyleLbl="parChTrans1D4" presStyleIdx="7" presStyleCnt="11"/>
      <dgm:spPr/>
      <dgm:t>
        <a:bodyPr/>
        <a:lstStyle/>
        <a:p>
          <a:endParaRPr lang="ru-RU"/>
        </a:p>
      </dgm:t>
    </dgm:pt>
    <dgm:pt modelId="{5F375C07-404A-485E-BEF8-8E769BCD36D2}" type="pres">
      <dgm:prSet presAssocID="{BA5C3B83-CE56-4DD6-AB3A-C9A2F37DE59A}" presName="Name30" presStyleCnt="0"/>
      <dgm:spPr/>
    </dgm:pt>
    <dgm:pt modelId="{3BDA6EB9-B5CD-4715-A594-628BCB622AB9}" type="pres">
      <dgm:prSet presAssocID="{BA5C3B83-CE56-4DD6-AB3A-C9A2F37DE59A}" presName="level2Shape" presStyleLbl="node4" presStyleIdx="7" presStyleCnt="11" custScaleX="119932" custScaleY="148070" custLinFactNeighborX="-6641" custLinFactNeighborY="-74211"/>
      <dgm:spPr/>
      <dgm:t>
        <a:bodyPr/>
        <a:lstStyle/>
        <a:p>
          <a:endParaRPr lang="ru-RU"/>
        </a:p>
      </dgm:t>
    </dgm:pt>
    <dgm:pt modelId="{4A2AA5C5-B8B0-4DCD-8A3A-798A58DC3955}" type="pres">
      <dgm:prSet presAssocID="{BA5C3B83-CE56-4DD6-AB3A-C9A2F37DE59A}" presName="hierChild3" presStyleCnt="0"/>
      <dgm:spPr/>
    </dgm:pt>
    <dgm:pt modelId="{D67A342D-3C02-479C-BACC-783A0535187A}" type="pres">
      <dgm:prSet presAssocID="{3A692014-EFE9-48D5-BE76-44A25FDDF60E}" presName="Name25" presStyleLbl="parChTrans1D4" presStyleIdx="8" presStyleCnt="11"/>
      <dgm:spPr/>
      <dgm:t>
        <a:bodyPr/>
        <a:lstStyle/>
        <a:p>
          <a:endParaRPr lang="ru-RU"/>
        </a:p>
      </dgm:t>
    </dgm:pt>
    <dgm:pt modelId="{2CCC9C41-872D-4641-9B44-5D533596D3DD}" type="pres">
      <dgm:prSet presAssocID="{3A692014-EFE9-48D5-BE76-44A25FDDF60E}" presName="connTx" presStyleLbl="parChTrans1D4" presStyleIdx="8" presStyleCnt="11"/>
      <dgm:spPr/>
      <dgm:t>
        <a:bodyPr/>
        <a:lstStyle/>
        <a:p>
          <a:endParaRPr lang="ru-RU"/>
        </a:p>
      </dgm:t>
    </dgm:pt>
    <dgm:pt modelId="{4EC29192-AEA3-43DC-BEAA-96CA4F4D987C}" type="pres">
      <dgm:prSet presAssocID="{5CEA9FD9-7963-4525-9BF9-8E19CC73CDCA}" presName="Name30" presStyleCnt="0"/>
      <dgm:spPr/>
    </dgm:pt>
    <dgm:pt modelId="{65C9AC01-B41A-4933-951C-E3090E0A4C43}" type="pres">
      <dgm:prSet presAssocID="{5CEA9FD9-7963-4525-9BF9-8E19CC73CDCA}" presName="level2Shape" presStyleLbl="node4" presStyleIdx="8" presStyleCnt="11" custScaleX="157480" custScaleY="111420" custLinFactX="-52374" custLinFactNeighborX="-100000" custLinFactNeighborY="77430"/>
      <dgm:spPr/>
      <dgm:t>
        <a:bodyPr/>
        <a:lstStyle/>
        <a:p>
          <a:endParaRPr lang="ru-RU"/>
        </a:p>
      </dgm:t>
    </dgm:pt>
    <dgm:pt modelId="{029FEBD2-A817-4D26-9DDB-6512946DBB48}" type="pres">
      <dgm:prSet presAssocID="{5CEA9FD9-7963-4525-9BF9-8E19CC73CDCA}" presName="hierChild3" presStyleCnt="0"/>
      <dgm:spPr/>
    </dgm:pt>
    <dgm:pt modelId="{698426CD-60E6-49E2-8166-1428418B0E87}" type="pres">
      <dgm:prSet presAssocID="{7373E219-6DDE-4E5D-B172-BB9786315171}" presName="Name25" presStyleLbl="parChTrans1D4" presStyleIdx="9" presStyleCnt="11"/>
      <dgm:spPr/>
      <dgm:t>
        <a:bodyPr/>
        <a:lstStyle/>
        <a:p>
          <a:endParaRPr lang="ru-RU"/>
        </a:p>
      </dgm:t>
    </dgm:pt>
    <dgm:pt modelId="{2B89A7E1-A2FF-42ED-8BD6-1B17FC7E1C82}" type="pres">
      <dgm:prSet presAssocID="{7373E219-6DDE-4E5D-B172-BB9786315171}" presName="connTx" presStyleLbl="parChTrans1D4" presStyleIdx="9" presStyleCnt="11"/>
      <dgm:spPr/>
      <dgm:t>
        <a:bodyPr/>
        <a:lstStyle/>
        <a:p>
          <a:endParaRPr lang="ru-RU"/>
        </a:p>
      </dgm:t>
    </dgm:pt>
    <dgm:pt modelId="{228C0AB9-204C-4F51-8E7C-217557EDA5E5}" type="pres">
      <dgm:prSet presAssocID="{6B939A04-2016-42E1-9F2C-224B4BA69415}" presName="Name30" presStyleCnt="0"/>
      <dgm:spPr/>
    </dgm:pt>
    <dgm:pt modelId="{46D8B47F-4972-4CAD-B526-15FBDF8DF654}" type="pres">
      <dgm:prSet presAssocID="{6B939A04-2016-42E1-9F2C-224B4BA69415}" presName="level2Shape" presStyleLbl="node4" presStyleIdx="9" presStyleCnt="11" custScaleX="119103" custLinFactX="-62739" custLinFactNeighborX="-100000" custLinFactNeighborY="77740"/>
      <dgm:spPr/>
      <dgm:t>
        <a:bodyPr/>
        <a:lstStyle/>
        <a:p>
          <a:endParaRPr lang="ru-RU"/>
        </a:p>
      </dgm:t>
    </dgm:pt>
    <dgm:pt modelId="{C6E2887D-E640-4D49-99C8-A45D83AE7DE2}" type="pres">
      <dgm:prSet presAssocID="{6B939A04-2016-42E1-9F2C-224B4BA69415}" presName="hierChild3" presStyleCnt="0"/>
      <dgm:spPr/>
    </dgm:pt>
    <dgm:pt modelId="{39D4DA86-08FC-40AF-B77A-2D6C5428C3D6}" type="pres">
      <dgm:prSet presAssocID="{11FD3D0A-30ED-4326-B563-E6FFFCD47C59}" presName="Name25" presStyleLbl="parChTrans1D4" presStyleIdx="10" presStyleCnt="11"/>
      <dgm:spPr/>
      <dgm:t>
        <a:bodyPr/>
        <a:lstStyle/>
        <a:p>
          <a:endParaRPr lang="ru-RU"/>
        </a:p>
      </dgm:t>
    </dgm:pt>
    <dgm:pt modelId="{B1AC0421-1938-4D0B-A3F0-F9FD6FB63385}" type="pres">
      <dgm:prSet presAssocID="{11FD3D0A-30ED-4326-B563-E6FFFCD47C59}" presName="connTx" presStyleLbl="parChTrans1D4" presStyleIdx="10" presStyleCnt="11"/>
      <dgm:spPr/>
      <dgm:t>
        <a:bodyPr/>
        <a:lstStyle/>
        <a:p>
          <a:endParaRPr lang="ru-RU"/>
        </a:p>
      </dgm:t>
    </dgm:pt>
    <dgm:pt modelId="{97A20BCE-CA5E-49AE-AAA3-CC718D0DC9AA}" type="pres">
      <dgm:prSet presAssocID="{75DD6011-B889-45B6-AD02-7AE3522B2FD7}" presName="Name30" presStyleCnt="0"/>
      <dgm:spPr/>
    </dgm:pt>
    <dgm:pt modelId="{6DA61412-9595-4BCE-838D-2EA804DEE088}" type="pres">
      <dgm:prSet presAssocID="{75DD6011-B889-45B6-AD02-7AE3522B2FD7}" presName="level2Shape" presStyleLbl="node4" presStyleIdx="10" presStyleCnt="11" custScaleX="104328" custLinFactX="-44586" custLinFactNeighborX="-100000" custLinFactNeighborY="77740"/>
      <dgm:spPr/>
      <dgm:t>
        <a:bodyPr/>
        <a:lstStyle/>
        <a:p>
          <a:endParaRPr lang="ru-RU"/>
        </a:p>
      </dgm:t>
    </dgm:pt>
    <dgm:pt modelId="{E4B0ABE3-BC7D-4973-AD51-7734DF9D0E6A}" type="pres">
      <dgm:prSet presAssocID="{75DD6011-B889-45B6-AD02-7AE3522B2FD7}" presName="hierChild3" presStyleCnt="0"/>
      <dgm:spPr/>
    </dgm:pt>
    <dgm:pt modelId="{67837EB6-741C-4D75-8532-3F64157FBD2F}" type="pres">
      <dgm:prSet presAssocID="{DF5BC64A-400F-47BB-8E02-DD4C9D58C6AB}" presName="Name25" presStyleLbl="parChTrans1D2" presStyleIdx="1" presStyleCnt="3"/>
      <dgm:spPr/>
      <dgm:t>
        <a:bodyPr/>
        <a:lstStyle/>
        <a:p>
          <a:endParaRPr lang="ru-RU"/>
        </a:p>
      </dgm:t>
    </dgm:pt>
    <dgm:pt modelId="{E44D18CD-32B5-401A-A345-98568B21251D}" type="pres">
      <dgm:prSet presAssocID="{DF5BC64A-400F-47BB-8E02-DD4C9D58C6A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00079B9-D6B0-4299-880E-36A7E5B51A3A}" type="pres">
      <dgm:prSet presAssocID="{DC5EEE2E-FA07-4DD5-A163-EAFCB3290290}" presName="Name30" presStyleCnt="0"/>
      <dgm:spPr/>
    </dgm:pt>
    <dgm:pt modelId="{BAE3A8A1-6937-4DC3-863A-0F71BFDD4342}" type="pres">
      <dgm:prSet presAssocID="{DC5EEE2E-FA07-4DD5-A163-EAFCB3290290}" presName="level2Shape" presStyleLbl="node2" presStyleIdx="1" presStyleCnt="3" custScaleX="123005" custScaleY="129483" custLinFactX="-65023" custLinFactY="100000" custLinFactNeighborX="-100000" custLinFactNeighborY="122317"/>
      <dgm:spPr/>
      <dgm:t>
        <a:bodyPr/>
        <a:lstStyle/>
        <a:p>
          <a:endParaRPr lang="ru-RU"/>
        </a:p>
      </dgm:t>
    </dgm:pt>
    <dgm:pt modelId="{477AAF06-CF49-4451-B7D8-5835225CE576}" type="pres">
      <dgm:prSet presAssocID="{DC5EEE2E-FA07-4DD5-A163-EAFCB3290290}" presName="hierChild3" presStyleCnt="0"/>
      <dgm:spPr/>
    </dgm:pt>
    <dgm:pt modelId="{547B1071-BA51-4227-A27C-811382473351}" type="pres">
      <dgm:prSet presAssocID="{2772DEB0-6D09-4D9E-B54C-73D8CAAF98F5}" presName="Name25" presStyleLbl="parChTrans1D2" presStyleIdx="2" presStyleCnt="3"/>
      <dgm:spPr/>
      <dgm:t>
        <a:bodyPr/>
        <a:lstStyle/>
        <a:p>
          <a:endParaRPr lang="ru-RU"/>
        </a:p>
      </dgm:t>
    </dgm:pt>
    <dgm:pt modelId="{E99D6354-B197-43AA-9AF9-60960A51621E}" type="pres">
      <dgm:prSet presAssocID="{2772DEB0-6D09-4D9E-B54C-73D8CAAF98F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B146D01-EA42-4B56-99D8-2D706AE655A7}" type="pres">
      <dgm:prSet presAssocID="{E176956F-7575-471A-B561-44E0BF3E675D}" presName="Name30" presStyleCnt="0"/>
      <dgm:spPr/>
    </dgm:pt>
    <dgm:pt modelId="{F19129F5-1220-4168-AA32-4BC1DF210FD4}" type="pres">
      <dgm:prSet presAssocID="{E176956F-7575-471A-B561-44E0BF3E675D}" presName="level2Shape" presStyleLbl="node2" presStyleIdx="2" presStyleCnt="3" custScaleX="126847" custScaleY="169482" custLinFactY="-400000" custLinFactNeighborX="-18871" custLinFactNeighborY="-436844"/>
      <dgm:spPr/>
      <dgm:t>
        <a:bodyPr/>
        <a:lstStyle/>
        <a:p>
          <a:endParaRPr lang="ru-RU"/>
        </a:p>
      </dgm:t>
    </dgm:pt>
    <dgm:pt modelId="{00ACD6B9-DEBC-4029-B7A0-35819DE35A38}" type="pres">
      <dgm:prSet presAssocID="{E176956F-7575-471A-B561-44E0BF3E675D}" presName="hierChild3" presStyleCnt="0"/>
      <dgm:spPr/>
    </dgm:pt>
    <dgm:pt modelId="{0EFD3687-614D-4A05-91D7-8C33D912A9EA}" type="pres">
      <dgm:prSet presAssocID="{8A65C60A-ABF0-43BB-AD0A-408D268E3730}" presName="Name25" presStyleLbl="parChTrans1D3" presStyleIdx="4" presStyleCnt="5"/>
      <dgm:spPr/>
      <dgm:t>
        <a:bodyPr/>
        <a:lstStyle/>
        <a:p>
          <a:endParaRPr lang="ru-RU"/>
        </a:p>
      </dgm:t>
    </dgm:pt>
    <dgm:pt modelId="{25EB4B4A-7CC7-4450-A799-3D83A3E496E2}" type="pres">
      <dgm:prSet presAssocID="{8A65C60A-ABF0-43BB-AD0A-408D268E3730}" presName="connTx" presStyleLbl="parChTrans1D3" presStyleIdx="4" presStyleCnt="5"/>
      <dgm:spPr/>
      <dgm:t>
        <a:bodyPr/>
        <a:lstStyle/>
        <a:p>
          <a:endParaRPr lang="ru-RU"/>
        </a:p>
      </dgm:t>
    </dgm:pt>
    <dgm:pt modelId="{7833DC81-C9CF-4D47-B0AC-91911F12E7C9}" type="pres">
      <dgm:prSet presAssocID="{D21142A1-605B-4091-ADA4-67F0924F2E7B}" presName="Name30" presStyleCnt="0"/>
      <dgm:spPr/>
    </dgm:pt>
    <dgm:pt modelId="{7F3B6066-F0C4-48CF-B36D-78A55C4E1A4D}" type="pres">
      <dgm:prSet presAssocID="{D21142A1-605B-4091-ADA4-67F0924F2E7B}" presName="level2Shape" presStyleLbl="node3" presStyleIdx="4" presStyleCnt="5" custScaleX="150237" custScaleY="110174" custLinFactX="156365" custLinFactY="-400000" custLinFactNeighborX="200000" custLinFactNeighborY="-436906"/>
      <dgm:spPr/>
      <dgm:t>
        <a:bodyPr/>
        <a:lstStyle/>
        <a:p>
          <a:endParaRPr lang="ru-RU"/>
        </a:p>
      </dgm:t>
    </dgm:pt>
    <dgm:pt modelId="{A8757FF4-80B3-4698-B3F1-71D2C6868773}" type="pres">
      <dgm:prSet presAssocID="{D21142A1-605B-4091-ADA4-67F0924F2E7B}" presName="hierChild3" presStyleCnt="0"/>
      <dgm:spPr/>
    </dgm:pt>
    <dgm:pt modelId="{BFCD2F13-FF1C-47A4-B40C-48F67C9EC1BB}" type="pres">
      <dgm:prSet presAssocID="{1F3D47CF-D264-4356-8BE1-0944F2E3C0F1}" presName="bgShapesFlow" presStyleCnt="0"/>
      <dgm:spPr/>
    </dgm:pt>
    <dgm:pt modelId="{790B56C7-D0F7-4D03-9313-1289008D632C}" type="pres">
      <dgm:prSet presAssocID="{63782212-EE23-41BE-AAFC-E79B03A7A342}" presName="rectComp" presStyleCnt="0"/>
      <dgm:spPr/>
    </dgm:pt>
    <dgm:pt modelId="{E92877A2-86BC-4F82-80C9-DE71F3EC2582}" type="pres">
      <dgm:prSet presAssocID="{63782212-EE23-41BE-AAFC-E79B03A7A342}" presName="bgRect" presStyleLbl="bgShp" presStyleIdx="0" presStyleCnt="3" custScaleX="128121" custLinFactX="17764" custLinFactNeighborX="100000"/>
      <dgm:spPr/>
      <dgm:t>
        <a:bodyPr/>
        <a:lstStyle/>
        <a:p>
          <a:endParaRPr lang="ru-RU"/>
        </a:p>
      </dgm:t>
    </dgm:pt>
    <dgm:pt modelId="{BC916E3E-2CF1-463F-87CC-AB7D62CC823A}" type="pres">
      <dgm:prSet presAssocID="{63782212-EE23-41BE-AAFC-E79B03A7A342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C965B-8B88-4FCA-8125-70E6A33E757C}" type="pres">
      <dgm:prSet presAssocID="{63782212-EE23-41BE-AAFC-E79B03A7A342}" presName="spComp" presStyleCnt="0"/>
      <dgm:spPr/>
    </dgm:pt>
    <dgm:pt modelId="{EBD5B381-DFF7-4728-97D1-4223AAE7A34C}" type="pres">
      <dgm:prSet presAssocID="{63782212-EE23-41BE-AAFC-E79B03A7A342}" presName="hSp" presStyleCnt="0"/>
      <dgm:spPr/>
    </dgm:pt>
    <dgm:pt modelId="{AC7092A0-1600-4D6F-B6C7-D18FC14032D0}" type="pres">
      <dgm:prSet presAssocID="{398CD6E2-135F-4AA7-B750-265C15AD8C03}" presName="rectComp" presStyleCnt="0"/>
      <dgm:spPr/>
    </dgm:pt>
    <dgm:pt modelId="{3263FFA4-5395-40EA-9D45-5A65C9A5D586}" type="pres">
      <dgm:prSet presAssocID="{398CD6E2-135F-4AA7-B750-265C15AD8C03}" presName="bgRect" presStyleLbl="bgShp" presStyleIdx="1" presStyleCnt="3" custScaleX="128121" custLinFactX="15415" custLinFactNeighborX="100000"/>
      <dgm:spPr/>
      <dgm:t>
        <a:bodyPr/>
        <a:lstStyle/>
        <a:p>
          <a:endParaRPr lang="ru-RU"/>
        </a:p>
      </dgm:t>
    </dgm:pt>
    <dgm:pt modelId="{A2A468DA-DE00-49E2-80B3-13556000C0B4}" type="pres">
      <dgm:prSet presAssocID="{398CD6E2-135F-4AA7-B750-265C15AD8C03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507A0-5928-43A5-B5C9-78BBE1EF3347}" type="pres">
      <dgm:prSet presAssocID="{398CD6E2-135F-4AA7-B750-265C15AD8C03}" presName="spComp" presStyleCnt="0"/>
      <dgm:spPr/>
    </dgm:pt>
    <dgm:pt modelId="{E1D507FA-D637-437D-9CE9-AC5C436C20C5}" type="pres">
      <dgm:prSet presAssocID="{398CD6E2-135F-4AA7-B750-265C15AD8C03}" presName="hSp" presStyleCnt="0"/>
      <dgm:spPr/>
    </dgm:pt>
    <dgm:pt modelId="{FB8D7FF3-CD65-437A-BBBF-E3BC70333959}" type="pres">
      <dgm:prSet presAssocID="{C843BF66-23E8-4076-8D59-470BA20422F7}" presName="rectComp" presStyleCnt="0"/>
      <dgm:spPr/>
    </dgm:pt>
    <dgm:pt modelId="{573B6A4D-43A0-4A4B-8588-91B4FF91FC52}" type="pres">
      <dgm:prSet presAssocID="{C843BF66-23E8-4076-8D59-470BA20422F7}" presName="bgRect" presStyleLbl="bgShp" presStyleIdx="2" presStyleCnt="3" custScaleX="435998" custLinFactX="14089" custLinFactNeighborX="100000"/>
      <dgm:spPr/>
      <dgm:t>
        <a:bodyPr/>
        <a:lstStyle/>
        <a:p>
          <a:endParaRPr lang="ru-RU"/>
        </a:p>
      </dgm:t>
    </dgm:pt>
    <dgm:pt modelId="{0413D5E0-DE44-4971-BE25-D40F5A427470}" type="pres">
      <dgm:prSet presAssocID="{C843BF66-23E8-4076-8D59-470BA20422F7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865E76-3023-4F10-85B8-5B166DACE657}" srcId="{7A91EB29-371F-46B8-A84F-3901EBC4501E}" destId="{18BE1BE1-1F34-4223-BB1C-BDF5A6BBDC69}" srcOrd="0" destOrd="0" parTransId="{53E7CBD3-59E3-4671-AC00-FE76005E2A32}" sibTransId="{E890699D-884A-4D1B-8280-E03A04C305E3}"/>
    <dgm:cxn modelId="{6E73FAE6-0120-4409-98A9-2E024743C1E3}" type="presOf" srcId="{53E7CBD3-59E3-4671-AC00-FE76005E2A32}" destId="{C26FBD50-2D6B-48B9-8D48-2B061D932C57}" srcOrd="0" destOrd="0" presId="urn:microsoft.com/office/officeart/2005/8/layout/hierarchy5"/>
    <dgm:cxn modelId="{DE169275-435A-4591-BC59-F1D024F0C70D}" type="presOf" srcId="{ED2F09C1-3CC6-4065-84FD-635ADBC6EA9C}" destId="{7DD348BA-89A0-4D8E-9D87-FC2E1BF82610}" srcOrd="0" destOrd="0" presId="urn:microsoft.com/office/officeart/2005/8/layout/hierarchy5"/>
    <dgm:cxn modelId="{1DDF8A63-92D2-43B5-8C85-14D697750AB1}" srcId="{95C39ABC-616E-473A-940B-29C1AE0B1DEC}" destId="{42D0A01C-16FE-4750-B895-936B87F9CFD3}" srcOrd="0" destOrd="0" parTransId="{7671CCF6-D615-4328-881D-C86E135F4294}" sibTransId="{6F28A982-99F8-4DC4-AD7F-259D925BCD2D}"/>
    <dgm:cxn modelId="{8D33EEE6-C7BA-4C87-AB0A-190F686EEFBA}" srcId="{18BE1BE1-1F34-4223-BB1C-BDF5A6BBDC69}" destId="{C60C7465-BE1B-4A5E-8568-B532D84AFB93}" srcOrd="0" destOrd="0" parTransId="{17BDD03F-6D71-49AA-A553-FC0DDB14E26D}" sibTransId="{A5578B62-ABE4-46E6-AFEE-98A131AB72A3}"/>
    <dgm:cxn modelId="{ED33F8C8-8B38-4879-AC93-AFFF10FF6B33}" type="presOf" srcId="{3A140364-FAD7-46AB-9B54-220CFFF26CA5}" destId="{15650246-B277-48A5-BA07-385D48AB85CF}" srcOrd="0" destOrd="0" presId="urn:microsoft.com/office/officeart/2005/8/layout/hierarchy5"/>
    <dgm:cxn modelId="{D99F1FC7-DE3D-4794-A42A-1574FBF257CE}" type="presOf" srcId="{2772DEB0-6D09-4D9E-B54C-73D8CAAF98F5}" destId="{E99D6354-B197-43AA-9AF9-60960A51621E}" srcOrd="1" destOrd="0" presId="urn:microsoft.com/office/officeart/2005/8/layout/hierarchy5"/>
    <dgm:cxn modelId="{FFA68B88-6EDA-4405-AC4C-5072C18CCCAB}" type="presOf" srcId="{0BB9E6C8-80C0-4F30-9CE6-E944BECE852A}" destId="{6739439F-37EE-4892-93E7-1FE168DD05DB}" srcOrd="1" destOrd="0" presId="urn:microsoft.com/office/officeart/2005/8/layout/hierarchy5"/>
    <dgm:cxn modelId="{E7C17A74-9EEF-47D9-AD32-0C2F71D7C974}" type="presOf" srcId="{BA5C3B83-CE56-4DD6-AB3A-C9A2F37DE59A}" destId="{3BDA6EB9-B5CD-4715-A594-628BCB622AB9}" srcOrd="0" destOrd="0" presId="urn:microsoft.com/office/officeart/2005/8/layout/hierarchy5"/>
    <dgm:cxn modelId="{70B59549-FDB7-4A1D-8EF0-B48E52625867}" srcId="{95C39ABC-616E-473A-940B-29C1AE0B1DEC}" destId="{286774EE-02A7-43A8-BAEC-FCCC2CE864AD}" srcOrd="3" destOrd="0" parTransId="{BBDBF60C-824E-422E-9B14-BE5A78DCADEE}" sibTransId="{788185FB-EC33-4552-8B25-132D35C27ED8}"/>
    <dgm:cxn modelId="{8E21FFF9-CE93-4096-A5DB-348878E2BD62}" type="presOf" srcId="{9957AF04-A1B9-490A-982D-ED35C9095F64}" destId="{635D9564-7EF4-49FC-97C0-02EE9D8B4E2B}" srcOrd="1" destOrd="0" presId="urn:microsoft.com/office/officeart/2005/8/layout/hierarchy5"/>
    <dgm:cxn modelId="{9EE441CE-6D49-4ED9-B98A-1278EE4C0075}" type="presOf" srcId="{ABA62325-B76B-4B6B-8615-D2D1A43605B9}" destId="{EB2D56AC-8DAD-416C-A409-413D742AD5E6}" srcOrd="0" destOrd="0" presId="urn:microsoft.com/office/officeart/2005/8/layout/hierarchy5"/>
    <dgm:cxn modelId="{9A34E62E-7D56-444A-BAEE-D9D180C9AA3C}" type="presOf" srcId="{7373E219-6DDE-4E5D-B172-BB9786315171}" destId="{2B89A7E1-A2FF-42ED-8BD6-1B17FC7E1C82}" srcOrd="1" destOrd="0" presId="urn:microsoft.com/office/officeart/2005/8/layout/hierarchy5"/>
    <dgm:cxn modelId="{ABA76C56-B0AF-4F2D-90FA-91ACE3A66566}" type="presOf" srcId="{BBDBF60C-824E-422E-9B14-BE5A78DCADEE}" destId="{6ED5CA75-A392-482A-87AA-FE0880453A57}" srcOrd="1" destOrd="0" presId="urn:microsoft.com/office/officeart/2005/8/layout/hierarchy5"/>
    <dgm:cxn modelId="{6125BB1F-A36A-4419-B661-FFC1D717F1FF}" type="presOf" srcId="{18BE1BE1-1F34-4223-BB1C-BDF5A6BBDC69}" destId="{F1C8CAB9-268F-49B6-94C9-C84A1CA3993D}" srcOrd="0" destOrd="0" presId="urn:microsoft.com/office/officeart/2005/8/layout/hierarchy5"/>
    <dgm:cxn modelId="{5DC0AECF-5940-4B43-83FA-23E8B02740A5}" type="presOf" srcId="{3A692014-EFE9-48D5-BE76-44A25FDDF60E}" destId="{2CCC9C41-872D-4641-9B44-5D533596D3DD}" srcOrd="1" destOrd="0" presId="urn:microsoft.com/office/officeart/2005/8/layout/hierarchy5"/>
    <dgm:cxn modelId="{1E10B71A-EE30-4669-BDEE-D6620F0A48D7}" type="presOf" srcId="{286774EE-02A7-43A8-BAEC-FCCC2CE864AD}" destId="{DD11840F-6B5E-40AD-9C32-9ECD0645BF35}" srcOrd="0" destOrd="0" presId="urn:microsoft.com/office/officeart/2005/8/layout/hierarchy5"/>
    <dgm:cxn modelId="{79F989F0-560C-420E-B22E-AC25C63E442D}" srcId="{1F3D47CF-D264-4356-8BE1-0944F2E3C0F1}" destId="{625EAE8D-3684-481B-98D7-E8F5B164ABD7}" srcOrd="0" destOrd="0" parTransId="{D9482796-224D-4A8D-B5E8-238C7D6A7148}" sibTransId="{86870A62-8223-4083-9574-F2BFC019E03E}"/>
    <dgm:cxn modelId="{DF9139A9-CEC7-4558-A80E-5AF2C8A4317A}" type="presOf" srcId="{43C08C1A-A71A-4AC6-9AAA-A4F2792E60C7}" destId="{72021ECF-63A9-4D12-9D93-780CC4177393}" srcOrd="0" destOrd="0" presId="urn:microsoft.com/office/officeart/2005/8/layout/hierarchy5"/>
    <dgm:cxn modelId="{CDC3BBF4-D2F0-4848-834E-11ACBE6E0C0A}" srcId="{5CEA9FD9-7963-4525-9BF9-8E19CC73CDCA}" destId="{6B939A04-2016-42E1-9F2C-224B4BA69415}" srcOrd="0" destOrd="0" parTransId="{7373E219-6DDE-4E5D-B172-BB9786315171}" sibTransId="{68AD72F7-F3D6-4D94-815C-C577C30D5B5B}"/>
    <dgm:cxn modelId="{55CC4F94-182C-4459-80BD-B4A42E0273D4}" type="presOf" srcId="{7A91EB29-371F-46B8-A84F-3901EBC4501E}" destId="{23E88768-E191-4C70-8895-A0BDF314F3C2}" srcOrd="0" destOrd="0" presId="urn:microsoft.com/office/officeart/2005/8/layout/hierarchy5"/>
    <dgm:cxn modelId="{F3C84AD5-206F-4008-8BD8-4EB9BC6BA657}" srcId="{625EAE8D-3684-481B-98D7-E8F5B164ABD7}" destId="{95C39ABC-616E-473A-940B-29C1AE0B1DEC}" srcOrd="0" destOrd="0" parTransId="{43C08C1A-A71A-4AC6-9AAA-A4F2792E60C7}" sibTransId="{955252C8-D426-4D84-B11A-3EFD19A215BE}"/>
    <dgm:cxn modelId="{8F78E271-7899-40DE-AF78-6D1965BAFE9D}" srcId="{286774EE-02A7-43A8-BAEC-FCCC2CE864AD}" destId="{BA5C3B83-CE56-4DD6-AB3A-C9A2F37DE59A}" srcOrd="1" destOrd="0" parTransId="{0BB9E6C8-80C0-4F30-9CE6-E944BECE852A}" sibTransId="{C490CBB1-63D3-4AD8-8258-A684015CFC66}"/>
    <dgm:cxn modelId="{984272AF-0471-482F-BAD3-BA8694F7EFFF}" type="presOf" srcId="{C843BF66-23E8-4076-8D59-470BA20422F7}" destId="{0413D5E0-DE44-4971-BE25-D40F5A427470}" srcOrd="1" destOrd="0" presId="urn:microsoft.com/office/officeart/2005/8/layout/hierarchy5"/>
    <dgm:cxn modelId="{EED22BC1-3A52-472A-942C-43BD518B463A}" srcId="{42D0A01C-16FE-4750-B895-936B87F9CFD3}" destId="{ABA62325-B76B-4B6B-8615-D2D1A43605B9}" srcOrd="0" destOrd="0" parTransId="{9957AF04-A1B9-490A-982D-ED35C9095F64}" sibTransId="{1EB4497D-E3BC-4776-85EC-C9BD9BEBDE9F}"/>
    <dgm:cxn modelId="{9C1BCD35-643B-4B07-8538-B6FAC56BA881}" type="presOf" srcId="{11FD3D0A-30ED-4326-B563-E6FFFCD47C59}" destId="{B1AC0421-1938-4D0B-A3F0-F9FD6FB63385}" srcOrd="1" destOrd="0" presId="urn:microsoft.com/office/officeart/2005/8/layout/hierarchy5"/>
    <dgm:cxn modelId="{A37EDD75-477C-4B52-98F5-B84B30191083}" srcId="{625EAE8D-3684-481B-98D7-E8F5B164ABD7}" destId="{DC5EEE2E-FA07-4DD5-A163-EAFCB3290290}" srcOrd="1" destOrd="0" parTransId="{DF5BC64A-400F-47BB-8E02-DD4C9D58C6AB}" sibTransId="{AB92B311-BC2A-4AE2-BE60-BDFDB9C2232E}"/>
    <dgm:cxn modelId="{F3751F59-B93C-41B2-A099-B3010217E347}" type="presOf" srcId="{17BDD03F-6D71-49AA-A553-FC0DDB14E26D}" destId="{EE29CC02-B44D-4705-9F4A-6DC6C5A5F870}" srcOrd="1" destOrd="0" presId="urn:microsoft.com/office/officeart/2005/8/layout/hierarchy5"/>
    <dgm:cxn modelId="{07D438FB-1CDC-49E5-B8B3-78FE53790185}" type="presOf" srcId="{2772DEB0-6D09-4D9E-B54C-73D8CAAF98F5}" destId="{547B1071-BA51-4227-A27C-811382473351}" srcOrd="0" destOrd="0" presId="urn:microsoft.com/office/officeart/2005/8/layout/hierarchy5"/>
    <dgm:cxn modelId="{96A1C70A-0512-45A1-AEE1-12013CE6770C}" srcId="{95C39ABC-616E-473A-940B-29C1AE0B1DEC}" destId="{1FC6230D-66DD-42C1-A12B-B4808F01583C}" srcOrd="1" destOrd="0" parTransId="{F99B7687-BDD1-4234-A3BD-4C0800A7DF99}" sibTransId="{B12A0ED2-8CA2-4D79-A388-0934E596A10F}"/>
    <dgm:cxn modelId="{A7CD9409-76F7-467C-9B15-5C9E40CD4540}" type="presOf" srcId="{625EAE8D-3684-481B-98D7-E8F5B164ABD7}" destId="{C5076654-0771-4D46-8B48-B6C57F35FC24}" srcOrd="0" destOrd="0" presId="urn:microsoft.com/office/officeart/2005/8/layout/hierarchy5"/>
    <dgm:cxn modelId="{E0E373FF-EBD1-4339-9DCE-AC5A11BA94CA}" type="presOf" srcId="{957B1F8D-0D05-4958-8305-B2F0A2A84B61}" destId="{6449759C-D9AE-4F11-ABCD-92B057D05ECB}" srcOrd="1" destOrd="0" presId="urn:microsoft.com/office/officeart/2005/8/layout/hierarchy5"/>
    <dgm:cxn modelId="{ADBDE367-D3EE-419D-9A16-808C8AA96475}" type="presOf" srcId="{6B939A04-2016-42E1-9F2C-224B4BA69415}" destId="{46D8B47F-4972-4CAD-B526-15FBDF8DF654}" srcOrd="0" destOrd="0" presId="urn:microsoft.com/office/officeart/2005/8/layout/hierarchy5"/>
    <dgm:cxn modelId="{1FC0DE2B-A293-46F6-83EE-D09479474FFB}" type="presOf" srcId="{5CEA9FD9-7963-4525-9BF9-8E19CC73CDCA}" destId="{65C9AC01-B41A-4933-951C-E3090E0A4C43}" srcOrd="0" destOrd="0" presId="urn:microsoft.com/office/officeart/2005/8/layout/hierarchy5"/>
    <dgm:cxn modelId="{C4612BE9-4EEE-46BC-926F-42F8353B9451}" type="presOf" srcId="{BBDBF60C-824E-422E-9B14-BE5A78DCADEE}" destId="{DCC2D7D0-E054-4E39-A756-1F2DF3E7CED6}" srcOrd="0" destOrd="0" presId="urn:microsoft.com/office/officeart/2005/8/layout/hierarchy5"/>
    <dgm:cxn modelId="{3A38A77E-3F75-4DA5-9AFB-710E4D7AF59E}" type="presOf" srcId="{1F3D47CF-D264-4356-8BE1-0944F2E3C0F1}" destId="{74696682-CAC5-4B84-A288-4D09028A8CE3}" srcOrd="0" destOrd="0" presId="urn:microsoft.com/office/officeart/2005/8/layout/hierarchy5"/>
    <dgm:cxn modelId="{A6BC1E87-8C2E-4347-A9EC-BB06B467C8CF}" type="presOf" srcId="{398CD6E2-135F-4AA7-B750-265C15AD8C03}" destId="{3263FFA4-5395-40EA-9D45-5A65C9A5D586}" srcOrd="0" destOrd="0" presId="urn:microsoft.com/office/officeart/2005/8/layout/hierarchy5"/>
    <dgm:cxn modelId="{16D618A7-788F-4C3F-BD7D-165FD5B3AC66}" type="presOf" srcId="{9957AF04-A1B9-490A-982D-ED35C9095F64}" destId="{5C8607C3-9589-4690-B25E-2CE76450DDEE}" srcOrd="0" destOrd="0" presId="urn:microsoft.com/office/officeart/2005/8/layout/hierarchy5"/>
    <dgm:cxn modelId="{9F63FB67-FD67-470A-B76B-07D681ED68D5}" srcId="{E176956F-7575-471A-B561-44E0BF3E675D}" destId="{D21142A1-605B-4091-ADA4-67F0924F2E7B}" srcOrd="0" destOrd="0" parTransId="{8A65C60A-ABF0-43BB-AD0A-408D268E3730}" sibTransId="{67C7348D-1461-4DCE-8BB4-97E7588F9766}"/>
    <dgm:cxn modelId="{D432787A-A009-4A91-A4FC-3C5323D3AB66}" type="presOf" srcId="{D21142A1-605B-4091-ADA4-67F0924F2E7B}" destId="{7F3B6066-F0C4-48CF-B36D-78A55C4E1A4D}" srcOrd="0" destOrd="0" presId="urn:microsoft.com/office/officeart/2005/8/layout/hierarchy5"/>
    <dgm:cxn modelId="{02029EAD-E746-434A-A03B-6935939E1702}" type="presOf" srcId="{63782212-EE23-41BE-AAFC-E79B03A7A342}" destId="{E92877A2-86BC-4F82-80C9-DE71F3EC2582}" srcOrd="0" destOrd="0" presId="urn:microsoft.com/office/officeart/2005/8/layout/hierarchy5"/>
    <dgm:cxn modelId="{9DC7743D-508A-48E7-BB03-3128799AEFFA}" srcId="{BA5C3B83-CE56-4DD6-AB3A-C9A2F37DE59A}" destId="{5CEA9FD9-7963-4525-9BF9-8E19CC73CDCA}" srcOrd="0" destOrd="0" parTransId="{3A692014-EFE9-48D5-BE76-44A25FDDF60E}" sibTransId="{EDECD0EB-2A7B-4DAC-85FE-D37E6D48C90C}"/>
    <dgm:cxn modelId="{F246507C-25A2-4972-904A-02CD80E14FB6}" type="presOf" srcId="{53E7CBD3-59E3-4671-AC00-FE76005E2A32}" destId="{BA76C453-F327-4495-8935-521AB07C2815}" srcOrd="1" destOrd="0" presId="urn:microsoft.com/office/officeart/2005/8/layout/hierarchy5"/>
    <dgm:cxn modelId="{B0E65567-DE6F-40F6-8B07-7E93C66AB82A}" type="presOf" srcId="{95C39ABC-616E-473A-940B-29C1AE0B1DEC}" destId="{CED4854E-B1ED-4665-B590-15299BE2E549}" srcOrd="0" destOrd="0" presId="urn:microsoft.com/office/officeart/2005/8/layout/hierarchy5"/>
    <dgm:cxn modelId="{8FD57337-7B72-4D02-8BF8-BD69328B67C2}" type="presOf" srcId="{75CA6150-12F8-4188-B08D-F0DFBBB00E1A}" destId="{05C81E30-1517-47DC-9685-2A0EFE83D1AA}" srcOrd="0" destOrd="0" presId="urn:microsoft.com/office/officeart/2005/8/layout/hierarchy5"/>
    <dgm:cxn modelId="{8936620C-B860-4F7E-9B26-A87AD28DA711}" type="presOf" srcId="{DF5BC64A-400F-47BB-8E02-DD4C9D58C6AB}" destId="{E44D18CD-32B5-401A-A345-98568B21251D}" srcOrd="1" destOrd="0" presId="urn:microsoft.com/office/officeart/2005/8/layout/hierarchy5"/>
    <dgm:cxn modelId="{948F339D-45A4-4769-A224-2DACBA17E3E8}" type="presOf" srcId="{7671CCF6-D615-4328-881D-C86E135F4294}" destId="{038EFE38-DBC4-4587-BD61-99F36E1BF9D8}" srcOrd="0" destOrd="0" presId="urn:microsoft.com/office/officeart/2005/8/layout/hierarchy5"/>
    <dgm:cxn modelId="{73CB5AA9-7AF9-454A-9CF6-98BEA07368D5}" srcId="{1FC6230D-66DD-42C1-A12B-B4808F01583C}" destId="{4C1B3071-34A3-4100-9A03-7CE8F090E20F}" srcOrd="0" destOrd="0" parTransId="{ED2F09C1-3CC6-4065-84FD-635ADBC6EA9C}" sibTransId="{A0423FBE-C38A-4A76-B8F2-22188B9455D3}"/>
    <dgm:cxn modelId="{6399F9B7-847C-4AEB-8734-E31F0F793560}" srcId="{6B939A04-2016-42E1-9F2C-224B4BA69415}" destId="{75DD6011-B889-45B6-AD02-7AE3522B2FD7}" srcOrd="0" destOrd="0" parTransId="{11FD3D0A-30ED-4326-B563-E6FFFCD47C59}" sibTransId="{333946D7-370E-4D75-99FD-FA4DF986CEE3}"/>
    <dgm:cxn modelId="{4A5A1602-3759-478D-953E-FD4A57A1574A}" srcId="{CF5CFA63-1B5A-43C6-8EB7-717A151EBA2F}" destId="{3A140364-FAD7-46AB-9B54-220CFFF26CA5}" srcOrd="0" destOrd="0" parTransId="{957B1F8D-0D05-4958-8305-B2F0A2A84B61}" sibTransId="{C9D52A8D-05D9-4AD2-93FC-5293BC51D828}"/>
    <dgm:cxn modelId="{0EBC50BA-989E-4A50-BC18-5E27DB6DB94C}" type="presOf" srcId="{D4ED2B48-D002-47EA-AC6B-19377C746E93}" destId="{A1F82AAC-1E25-465C-B62F-E205AB495B10}" srcOrd="1" destOrd="0" presId="urn:microsoft.com/office/officeart/2005/8/layout/hierarchy5"/>
    <dgm:cxn modelId="{AB1D0502-0C1E-448F-841A-036A32600F12}" srcId="{3A140364-FAD7-46AB-9B54-220CFFF26CA5}" destId="{E0B661FC-D9EA-4146-A1C4-83A9810F3CB0}" srcOrd="0" destOrd="0" parTransId="{D4ED2B48-D002-47EA-AC6B-19377C746E93}" sibTransId="{EB800CFE-901B-4421-A13C-B72B0E1F1E61}"/>
    <dgm:cxn modelId="{19E8F105-0CB0-4641-AFD7-65CF254094C5}" type="presOf" srcId="{CF5CFA63-1B5A-43C6-8EB7-717A151EBA2F}" destId="{323C1273-9E79-4D40-B887-33B3E8D173D3}" srcOrd="0" destOrd="0" presId="urn:microsoft.com/office/officeart/2005/8/layout/hierarchy5"/>
    <dgm:cxn modelId="{AB931CAC-6A06-47D1-B0BF-0ECC2DAA1B54}" type="presOf" srcId="{11FD3D0A-30ED-4326-B563-E6FFFCD47C59}" destId="{39D4DA86-08FC-40AF-B77A-2D6C5428C3D6}" srcOrd="0" destOrd="0" presId="urn:microsoft.com/office/officeart/2005/8/layout/hierarchy5"/>
    <dgm:cxn modelId="{A48BDCA5-B662-48F4-80B3-DEF2F7A61EC7}" type="presOf" srcId="{E176956F-7575-471A-B561-44E0BF3E675D}" destId="{F19129F5-1220-4168-AA32-4BC1DF210FD4}" srcOrd="0" destOrd="0" presId="urn:microsoft.com/office/officeart/2005/8/layout/hierarchy5"/>
    <dgm:cxn modelId="{0C97C383-53E3-4C19-8B7F-71289161D45C}" type="presOf" srcId="{17BDD03F-6D71-49AA-A553-FC0DDB14E26D}" destId="{CE81B625-1C68-422B-9859-3527095300BE}" srcOrd="0" destOrd="0" presId="urn:microsoft.com/office/officeart/2005/8/layout/hierarchy5"/>
    <dgm:cxn modelId="{0D57F892-B7B7-4263-A6AD-61921C05EBD2}" type="presOf" srcId="{DC5EEE2E-FA07-4DD5-A163-EAFCB3290290}" destId="{BAE3A8A1-6937-4DC3-863A-0F71BFDD4342}" srcOrd="0" destOrd="0" presId="urn:microsoft.com/office/officeart/2005/8/layout/hierarchy5"/>
    <dgm:cxn modelId="{5722E7B1-BEC9-45A5-8C0C-D660FC772DA2}" type="presOf" srcId="{F99B7687-BDD1-4234-A3BD-4C0800A7DF99}" destId="{4C38EDDC-9B9B-4630-8875-D1947A6F6D31}" srcOrd="0" destOrd="0" presId="urn:microsoft.com/office/officeart/2005/8/layout/hierarchy5"/>
    <dgm:cxn modelId="{07165E7F-7D82-4F20-AC2C-205EFE66A22D}" type="presOf" srcId="{0BB9E6C8-80C0-4F30-9CE6-E944BECE852A}" destId="{9E254518-E5E7-49AF-ABA7-5A90CD301862}" srcOrd="0" destOrd="0" presId="urn:microsoft.com/office/officeart/2005/8/layout/hierarchy5"/>
    <dgm:cxn modelId="{05C5586E-3906-4DE9-8546-7AC419E329C1}" type="presOf" srcId="{D4ED2B48-D002-47EA-AC6B-19377C746E93}" destId="{49CC9FA2-872E-4305-BFAF-81E1824C134F}" srcOrd="0" destOrd="0" presId="urn:microsoft.com/office/officeart/2005/8/layout/hierarchy5"/>
    <dgm:cxn modelId="{01991EF7-FAE4-4164-BB96-A5FFA2F8BB44}" type="presOf" srcId="{3A692014-EFE9-48D5-BE76-44A25FDDF60E}" destId="{D67A342D-3C02-479C-BACC-783A0535187A}" srcOrd="0" destOrd="0" presId="urn:microsoft.com/office/officeart/2005/8/layout/hierarchy5"/>
    <dgm:cxn modelId="{EFB868C9-CBEF-4629-9E66-F54AC90DBD49}" type="presOf" srcId="{63782212-EE23-41BE-AAFC-E79B03A7A342}" destId="{BC916E3E-2CF1-463F-87CC-AB7D62CC823A}" srcOrd="1" destOrd="0" presId="urn:microsoft.com/office/officeart/2005/8/layout/hierarchy5"/>
    <dgm:cxn modelId="{B699A2DD-335B-4E9C-9689-5690DF1A7EDE}" type="presOf" srcId="{ED2F09C1-3CC6-4065-84FD-635ADBC6EA9C}" destId="{0A40AC96-3CE7-434A-86B3-03F5594E78DC}" srcOrd="1" destOrd="0" presId="urn:microsoft.com/office/officeart/2005/8/layout/hierarchy5"/>
    <dgm:cxn modelId="{EBC25641-F345-43B2-8368-B35AE068AC26}" type="presOf" srcId="{DF5BC64A-400F-47BB-8E02-DD4C9D58C6AB}" destId="{67837EB6-741C-4D75-8532-3F64157FBD2F}" srcOrd="0" destOrd="0" presId="urn:microsoft.com/office/officeart/2005/8/layout/hierarchy5"/>
    <dgm:cxn modelId="{4C94F6F1-1999-4E80-BE47-BC40A5D9B504}" type="presOf" srcId="{957B1F8D-0D05-4958-8305-B2F0A2A84B61}" destId="{82D04F1A-8B91-4143-8113-95D382C743B8}" srcOrd="0" destOrd="0" presId="urn:microsoft.com/office/officeart/2005/8/layout/hierarchy5"/>
    <dgm:cxn modelId="{5EBE50FA-D7D1-4FD4-8451-7AEA22537138}" type="presOf" srcId="{8CD856C6-9860-42B4-8697-357F8C49C6BB}" destId="{B1CBD71D-5444-4468-B6B1-32CC58F54F9D}" srcOrd="0" destOrd="0" presId="urn:microsoft.com/office/officeart/2005/8/layout/hierarchy5"/>
    <dgm:cxn modelId="{F053963B-E8EB-4FC6-9A43-DDCEEBDBFEAF}" type="presOf" srcId="{C60C7465-BE1B-4A5E-8568-B532D84AFB93}" destId="{709551BC-7329-437C-867C-400A98F9506F}" srcOrd="0" destOrd="0" presId="urn:microsoft.com/office/officeart/2005/8/layout/hierarchy5"/>
    <dgm:cxn modelId="{D6F2A55C-C376-4547-804E-22BE2905B0B7}" type="presOf" srcId="{7373E219-6DDE-4E5D-B172-BB9786315171}" destId="{698426CD-60E6-49E2-8166-1428418B0E87}" srcOrd="0" destOrd="0" presId="urn:microsoft.com/office/officeart/2005/8/layout/hierarchy5"/>
    <dgm:cxn modelId="{19CD858B-28E9-4C2D-B2DE-1B6B3632A224}" type="presOf" srcId="{42D0A01C-16FE-4750-B895-936B87F9CFD3}" destId="{0639571F-3212-4514-AABD-B68F13FDB579}" srcOrd="0" destOrd="0" presId="urn:microsoft.com/office/officeart/2005/8/layout/hierarchy5"/>
    <dgm:cxn modelId="{F46DE6D6-D7C2-4698-B5E1-9CBC088722AD}" type="presOf" srcId="{7671CCF6-D615-4328-881D-C86E135F4294}" destId="{AE71E7D6-1E33-4375-8461-05A61FB8E870}" srcOrd="1" destOrd="0" presId="urn:microsoft.com/office/officeart/2005/8/layout/hierarchy5"/>
    <dgm:cxn modelId="{6D17C646-7863-46FF-A1C2-6CCA5A95CD01}" type="presOf" srcId="{43C08C1A-A71A-4AC6-9AAA-A4F2792E60C7}" destId="{458ECE20-9697-4D79-8B30-E04465D2BA87}" srcOrd="1" destOrd="0" presId="urn:microsoft.com/office/officeart/2005/8/layout/hierarchy5"/>
    <dgm:cxn modelId="{D77A063D-C47C-40E9-9B77-F2F9CA935C08}" type="presOf" srcId="{75DD6011-B889-45B6-AD02-7AE3522B2FD7}" destId="{6DA61412-9595-4BCE-838D-2EA804DEE088}" srcOrd="0" destOrd="0" presId="urn:microsoft.com/office/officeart/2005/8/layout/hierarchy5"/>
    <dgm:cxn modelId="{6A6C31BF-C1D1-4457-BC22-A64792BE9CAD}" srcId="{1F3D47CF-D264-4356-8BE1-0944F2E3C0F1}" destId="{C843BF66-23E8-4076-8D59-470BA20422F7}" srcOrd="3" destOrd="0" parTransId="{50D856CC-F4EF-4887-A14E-D2A2FCB4496E}" sibTransId="{3E0B39CD-316B-47C5-B822-2CB208D28AAD}"/>
    <dgm:cxn modelId="{EE1923A9-4060-4AE5-AD85-D150309B3034}" type="presOf" srcId="{8A65C60A-ABF0-43BB-AD0A-408D268E3730}" destId="{0EFD3687-614D-4A05-91D7-8C33D912A9EA}" srcOrd="0" destOrd="0" presId="urn:microsoft.com/office/officeart/2005/8/layout/hierarchy5"/>
    <dgm:cxn modelId="{E0274259-1CEE-4920-9B35-809B9CDC7FAA}" type="presOf" srcId="{1FC6230D-66DD-42C1-A12B-B4808F01583C}" destId="{D62816A4-BFB2-4143-8166-34E41451CD61}" srcOrd="0" destOrd="0" presId="urn:microsoft.com/office/officeart/2005/8/layout/hierarchy5"/>
    <dgm:cxn modelId="{611B93C0-D00C-4428-B9B4-90E89B23D781}" srcId="{1F3D47CF-D264-4356-8BE1-0944F2E3C0F1}" destId="{398CD6E2-135F-4AA7-B750-265C15AD8C03}" srcOrd="2" destOrd="0" parTransId="{B408E3DC-A209-4B0D-B947-E26FF84AFB67}" sibTransId="{462B7809-E42B-4B7E-A791-7F54623012ED}"/>
    <dgm:cxn modelId="{268670B3-4041-45D1-86AC-7E528E971EB8}" srcId="{95C39ABC-616E-473A-940B-29C1AE0B1DEC}" destId="{7A91EB29-371F-46B8-A84F-3901EBC4501E}" srcOrd="2" destOrd="0" parTransId="{8CD856C6-9860-42B4-8697-357F8C49C6BB}" sibTransId="{8FA2EF72-BDE9-4D9A-816F-C38EA1C612F2}"/>
    <dgm:cxn modelId="{C1DB3D52-1557-4C4D-8E7A-149AAE6E94E0}" srcId="{286774EE-02A7-43A8-BAEC-FCCC2CE864AD}" destId="{CF5CFA63-1B5A-43C6-8EB7-717A151EBA2F}" srcOrd="0" destOrd="0" parTransId="{75CA6150-12F8-4188-B08D-F0DFBBB00E1A}" sibTransId="{6CD0A05C-7B20-4C9D-A701-4BB51EC21EB2}"/>
    <dgm:cxn modelId="{23643016-11EB-4B10-8AFC-565213D45463}" type="presOf" srcId="{398CD6E2-135F-4AA7-B750-265C15AD8C03}" destId="{A2A468DA-DE00-49E2-80B3-13556000C0B4}" srcOrd="1" destOrd="0" presId="urn:microsoft.com/office/officeart/2005/8/layout/hierarchy5"/>
    <dgm:cxn modelId="{0A1FF47E-B2E7-4089-B96F-192C2F9DE2D1}" type="presOf" srcId="{C843BF66-23E8-4076-8D59-470BA20422F7}" destId="{573B6A4D-43A0-4A4B-8588-91B4FF91FC52}" srcOrd="0" destOrd="0" presId="urn:microsoft.com/office/officeart/2005/8/layout/hierarchy5"/>
    <dgm:cxn modelId="{F30052D5-BC7C-417D-9A7C-26FA2A9A7D17}" type="presOf" srcId="{4C1B3071-34A3-4100-9A03-7CE8F090E20F}" destId="{7FCDD4AD-8840-4EE5-8EA2-95AF6F86C5BF}" srcOrd="0" destOrd="0" presId="urn:microsoft.com/office/officeart/2005/8/layout/hierarchy5"/>
    <dgm:cxn modelId="{5740408E-5B91-4042-A7B2-8235A3867CE0}" type="presOf" srcId="{E0B661FC-D9EA-4146-A1C4-83A9810F3CB0}" destId="{4174146C-D9CD-4B72-8813-5C8067F84989}" srcOrd="0" destOrd="0" presId="urn:microsoft.com/office/officeart/2005/8/layout/hierarchy5"/>
    <dgm:cxn modelId="{E0AFB118-696A-482D-A8A4-DC55F3F11EA8}" type="presOf" srcId="{8A65C60A-ABF0-43BB-AD0A-408D268E3730}" destId="{25EB4B4A-7CC7-4450-A799-3D83A3E496E2}" srcOrd="1" destOrd="0" presId="urn:microsoft.com/office/officeart/2005/8/layout/hierarchy5"/>
    <dgm:cxn modelId="{83E8494F-3304-49D3-A61F-43364983885D}" type="presOf" srcId="{F99B7687-BDD1-4234-A3BD-4C0800A7DF99}" destId="{FD2D334B-8C37-4A3B-AEA2-09252261DB4D}" srcOrd="1" destOrd="0" presId="urn:microsoft.com/office/officeart/2005/8/layout/hierarchy5"/>
    <dgm:cxn modelId="{DE80CA43-F959-44B8-88E5-3C1EBDA5155B}" type="presOf" srcId="{8CD856C6-9860-42B4-8697-357F8C49C6BB}" destId="{E93848BE-8E89-4B34-A894-36E530CF2BC9}" srcOrd="1" destOrd="0" presId="urn:microsoft.com/office/officeart/2005/8/layout/hierarchy5"/>
    <dgm:cxn modelId="{7A8AAB0A-132E-40E3-9927-CB602FE9AAED}" srcId="{1F3D47CF-D264-4356-8BE1-0944F2E3C0F1}" destId="{63782212-EE23-41BE-AAFC-E79B03A7A342}" srcOrd="1" destOrd="0" parTransId="{F493951C-C3BF-4B43-B099-7B9E23AB69A6}" sibTransId="{0D090E93-1ED0-40D1-8153-083B3A60C631}"/>
    <dgm:cxn modelId="{0F7F1A32-8EC9-40C3-87C2-6DECD3BC9653}" srcId="{625EAE8D-3684-481B-98D7-E8F5B164ABD7}" destId="{E176956F-7575-471A-B561-44E0BF3E675D}" srcOrd="2" destOrd="0" parTransId="{2772DEB0-6D09-4D9E-B54C-73D8CAAF98F5}" sibTransId="{E8285E22-C1F0-4D37-9C25-B596CB934AC8}"/>
    <dgm:cxn modelId="{9271DF3A-D2AC-4CC3-BA76-54E2089A4F24}" type="presOf" srcId="{75CA6150-12F8-4188-B08D-F0DFBBB00E1A}" destId="{85AF9F90-AC85-4302-83A2-6686C9830BF2}" srcOrd="1" destOrd="0" presId="urn:microsoft.com/office/officeart/2005/8/layout/hierarchy5"/>
    <dgm:cxn modelId="{0E835CED-A806-4C18-858B-EB92770C348C}" type="presParOf" srcId="{74696682-CAC5-4B84-A288-4D09028A8CE3}" destId="{7E7F4E99-1BAC-4CED-92F2-9C8988AE3BFE}" srcOrd="0" destOrd="0" presId="urn:microsoft.com/office/officeart/2005/8/layout/hierarchy5"/>
    <dgm:cxn modelId="{451280E4-91CE-4954-84E1-1920A297FC08}" type="presParOf" srcId="{7E7F4E99-1BAC-4CED-92F2-9C8988AE3BFE}" destId="{DCC879D7-A55F-43B7-8965-CBD3B6678426}" srcOrd="0" destOrd="0" presId="urn:microsoft.com/office/officeart/2005/8/layout/hierarchy5"/>
    <dgm:cxn modelId="{05270005-C7C7-4658-A4EA-9D07E84C59D7}" type="presParOf" srcId="{7E7F4E99-1BAC-4CED-92F2-9C8988AE3BFE}" destId="{C03BA93F-38DF-43B3-887F-8B410B9D3445}" srcOrd="1" destOrd="0" presId="urn:microsoft.com/office/officeart/2005/8/layout/hierarchy5"/>
    <dgm:cxn modelId="{495C1E89-CB79-4065-83EE-EC08E7962453}" type="presParOf" srcId="{C03BA93F-38DF-43B3-887F-8B410B9D3445}" destId="{A64B089E-B74D-46B1-AB66-DAE3B00705AA}" srcOrd="0" destOrd="0" presId="urn:microsoft.com/office/officeart/2005/8/layout/hierarchy5"/>
    <dgm:cxn modelId="{22565ECC-A04B-40A6-A81B-35E1353AAA6D}" type="presParOf" srcId="{A64B089E-B74D-46B1-AB66-DAE3B00705AA}" destId="{C5076654-0771-4D46-8B48-B6C57F35FC24}" srcOrd="0" destOrd="0" presId="urn:microsoft.com/office/officeart/2005/8/layout/hierarchy5"/>
    <dgm:cxn modelId="{F551B3F5-3C9A-4A1F-A0C0-293389DD4AD9}" type="presParOf" srcId="{A64B089E-B74D-46B1-AB66-DAE3B00705AA}" destId="{324D479C-56DB-4FD2-9984-3AC784CEC55F}" srcOrd="1" destOrd="0" presId="urn:microsoft.com/office/officeart/2005/8/layout/hierarchy5"/>
    <dgm:cxn modelId="{7E1CA139-7225-4742-A5E5-AD4A16B9479B}" type="presParOf" srcId="{324D479C-56DB-4FD2-9984-3AC784CEC55F}" destId="{72021ECF-63A9-4D12-9D93-780CC4177393}" srcOrd="0" destOrd="0" presId="urn:microsoft.com/office/officeart/2005/8/layout/hierarchy5"/>
    <dgm:cxn modelId="{BF0A72A3-9283-4DC9-91D7-ED13D07634F9}" type="presParOf" srcId="{72021ECF-63A9-4D12-9D93-780CC4177393}" destId="{458ECE20-9697-4D79-8B30-E04465D2BA87}" srcOrd="0" destOrd="0" presId="urn:microsoft.com/office/officeart/2005/8/layout/hierarchy5"/>
    <dgm:cxn modelId="{A6781313-A2BD-44AA-A889-80A4AD34625E}" type="presParOf" srcId="{324D479C-56DB-4FD2-9984-3AC784CEC55F}" destId="{CDCDBDC5-8E06-4A71-A5A2-59B431E761A1}" srcOrd="1" destOrd="0" presId="urn:microsoft.com/office/officeart/2005/8/layout/hierarchy5"/>
    <dgm:cxn modelId="{28CC06C4-7370-4EB5-B5F4-A26F281C526E}" type="presParOf" srcId="{CDCDBDC5-8E06-4A71-A5A2-59B431E761A1}" destId="{CED4854E-B1ED-4665-B590-15299BE2E549}" srcOrd="0" destOrd="0" presId="urn:microsoft.com/office/officeart/2005/8/layout/hierarchy5"/>
    <dgm:cxn modelId="{922D008A-97E4-4DA1-A064-90AA9F1CB65A}" type="presParOf" srcId="{CDCDBDC5-8E06-4A71-A5A2-59B431E761A1}" destId="{F9AFE3C7-A158-4056-A485-7A586E95E285}" srcOrd="1" destOrd="0" presId="urn:microsoft.com/office/officeart/2005/8/layout/hierarchy5"/>
    <dgm:cxn modelId="{52EB0107-6B67-45CD-A2B5-A99F3D90E68B}" type="presParOf" srcId="{F9AFE3C7-A158-4056-A485-7A586E95E285}" destId="{038EFE38-DBC4-4587-BD61-99F36E1BF9D8}" srcOrd="0" destOrd="0" presId="urn:microsoft.com/office/officeart/2005/8/layout/hierarchy5"/>
    <dgm:cxn modelId="{8698DDF4-415C-45F0-A925-3C46B96B4E5F}" type="presParOf" srcId="{038EFE38-DBC4-4587-BD61-99F36E1BF9D8}" destId="{AE71E7D6-1E33-4375-8461-05A61FB8E870}" srcOrd="0" destOrd="0" presId="urn:microsoft.com/office/officeart/2005/8/layout/hierarchy5"/>
    <dgm:cxn modelId="{2D16A821-6528-4279-8FAE-8DCAB0F12A07}" type="presParOf" srcId="{F9AFE3C7-A158-4056-A485-7A586E95E285}" destId="{25A17AEC-0F90-4158-A850-F311DA78D61B}" srcOrd="1" destOrd="0" presId="urn:microsoft.com/office/officeart/2005/8/layout/hierarchy5"/>
    <dgm:cxn modelId="{2DC67D7E-00EC-47A0-BCFE-856E49D1D067}" type="presParOf" srcId="{25A17AEC-0F90-4158-A850-F311DA78D61B}" destId="{0639571F-3212-4514-AABD-B68F13FDB579}" srcOrd="0" destOrd="0" presId="urn:microsoft.com/office/officeart/2005/8/layout/hierarchy5"/>
    <dgm:cxn modelId="{F3E7200E-FA15-47F8-B171-603813A2C625}" type="presParOf" srcId="{25A17AEC-0F90-4158-A850-F311DA78D61B}" destId="{B5904B24-8759-4C52-B7B7-ABD68D7ACE99}" srcOrd="1" destOrd="0" presId="urn:microsoft.com/office/officeart/2005/8/layout/hierarchy5"/>
    <dgm:cxn modelId="{0388FE3E-9C00-4208-9DE0-94E6BE056342}" type="presParOf" srcId="{B5904B24-8759-4C52-B7B7-ABD68D7ACE99}" destId="{5C8607C3-9589-4690-B25E-2CE76450DDEE}" srcOrd="0" destOrd="0" presId="urn:microsoft.com/office/officeart/2005/8/layout/hierarchy5"/>
    <dgm:cxn modelId="{CA8936BE-2F00-427D-A33F-D3DFA3414644}" type="presParOf" srcId="{5C8607C3-9589-4690-B25E-2CE76450DDEE}" destId="{635D9564-7EF4-49FC-97C0-02EE9D8B4E2B}" srcOrd="0" destOrd="0" presId="urn:microsoft.com/office/officeart/2005/8/layout/hierarchy5"/>
    <dgm:cxn modelId="{91F4A4CE-7C26-48B6-AD23-FAAF0C3B017A}" type="presParOf" srcId="{B5904B24-8759-4C52-B7B7-ABD68D7ACE99}" destId="{129BF864-3D06-4EE0-9441-6960E8A048C4}" srcOrd="1" destOrd="0" presId="urn:microsoft.com/office/officeart/2005/8/layout/hierarchy5"/>
    <dgm:cxn modelId="{EDC98DA5-F5A5-4710-8586-38996D0F5C0B}" type="presParOf" srcId="{129BF864-3D06-4EE0-9441-6960E8A048C4}" destId="{EB2D56AC-8DAD-416C-A409-413D742AD5E6}" srcOrd="0" destOrd="0" presId="urn:microsoft.com/office/officeart/2005/8/layout/hierarchy5"/>
    <dgm:cxn modelId="{629D9437-A37B-498D-B9A8-E51C11B0443D}" type="presParOf" srcId="{129BF864-3D06-4EE0-9441-6960E8A048C4}" destId="{2FE7E11F-14B5-4724-A709-E97C6E5543DE}" srcOrd="1" destOrd="0" presId="urn:microsoft.com/office/officeart/2005/8/layout/hierarchy5"/>
    <dgm:cxn modelId="{2F8CFDAF-9404-4ECC-993C-10A0367B607E}" type="presParOf" srcId="{F9AFE3C7-A158-4056-A485-7A586E95E285}" destId="{4C38EDDC-9B9B-4630-8875-D1947A6F6D31}" srcOrd="2" destOrd="0" presId="urn:microsoft.com/office/officeart/2005/8/layout/hierarchy5"/>
    <dgm:cxn modelId="{4C0E1B88-EFDB-497B-A3E8-42C62564F231}" type="presParOf" srcId="{4C38EDDC-9B9B-4630-8875-D1947A6F6D31}" destId="{FD2D334B-8C37-4A3B-AEA2-09252261DB4D}" srcOrd="0" destOrd="0" presId="urn:microsoft.com/office/officeart/2005/8/layout/hierarchy5"/>
    <dgm:cxn modelId="{F36705E2-818A-426E-A0B7-E78CE135A8DB}" type="presParOf" srcId="{F9AFE3C7-A158-4056-A485-7A586E95E285}" destId="{E1A722F7-2067-4EB6-A9DF-DBB78A7129D0}" srcOrd="3" destOrd="0" presId="urn:microsoft.com/office/officeart/2005/8/layout/hierarchy5"/>
    <dgm:cxn modelId="{AD2F71A8-DD53-4E2A-B285-2553D4A1D6D8}" type="presParOf" srcId="{E1A722F7-2067-4EB6-A9DF-DBB78A7129D0}" destId="{D62816A4-BFB2-4143-8166-34E41451CD61}" srcOrd="0" destOrd="0" presId="urn:microsoft.com/office/officeart/2005/8/layout/hierarchy5"/>
    <dgm:cxn modelId="{29BABC2C-2A12-4657-9385-8CD63AB23434}" type="presParOf" srcId="{E1A722F7-2067-4EB6-A9DF-DBB78A7129D0}" destId="{665F868A-D723-4902-9867-6CD748CBCEF3}" srcOrd="1" destOrd="0" presId="urn:microsoft.com/office/officeart/2005/8/layout/hierarchy5"/>
    <dgm:cxn modelId="{6ADC6FAB-74FA-440E-B44B-E0367F9869CD}" type="presParOf" srcId="{665F868A-D723-4902-9867-6CD748CBCEF3}" destId="{7DD348BA-89A0-4D8E-9D87-FC2E1BF82610}" srcOrd="0" destOrd="0" presId="urn:microsoft.com/office/officeart/2005/8/layout/hierarchy5"/>
    <dgm:cxn modelId="{3008ACA1-A49B-41FE-A74C-5763904C0D83}" type="presParOf" srcId="{7DD348BA-89A0-4D8E-9D87-FC2E1BF82610}" destId="{0A40AC96-3CE7-434A-86B3-03F5594E78DC}" srcOrd="0" destOrd="0" presId="urn:microsoft.com/office/officeart/2005/8/layout/hierarchy5"/>
    <dgm:cxn modelId="{4822E2EC-0B6A-40E6-A2AE-98560749B40C}" type="presParOf" srcId="{665F868A-D723-4902-9867-6CD748CBCEF3}" destId="{BB9EEB8D-164A-4B53-9775-EE49D55C1AE6}" srcOrd="1" destOrd="0" presId="urn:microsoft.com/office/officeart/2005/8/layout/hierarchy5"/>
    <dgm:cxn modelId="{0B626A01-FD16-473B-8AC2-28C02F322D04}" type="presParOf" srcId="{BB9EEB8D-164A-4B53-9775-EE49D55C1AE6}" destId="{7FCDD4AD-8840-4EE5-8EA2-95AF6F86C5BF}" srcOrd="0" destOrd="0" presId="urn:microsoft.com/office/officeart/2005/8/layout/hierarchy5"/>
    <dgm:cxn modelId="{F5A11CD4-2B6B-4496-B54F-7A58FD110756}" type="presParOf" srcId="{BB9EEB8D-164A-4B53-9775-EE49D55C1AE6}" destId="{BA6257C3-AAE5-44F1-AD12-87CF81F481C8}" srcOrd="1" destOrd="0" presId="urn:microsoft.com/office/officeart/2005/8/layout/hierarchy5"/>
    <dgm:cxn modelId="{6860C522-D51E-4344-A079-1D92D8F88E47}" type="presParOf" srcId="{F9AFE3C7-A158-4056-A485-7A586E95E285}" destId="{B1CBD71D-5444-4468-B6B1-32CC58F54F9D}" srcOrd="4" destOrd="0" presId="urn:microsoft.com/office/officeart/2005/8/layout/hierarchy5"/>
    <dgm:cxn modelId="{2753CE6D-6078-46D3-9A9F-66EEACFFE559}" type="presParOf" srcId="{B1CBD71D-5444-4468-B6B1-32CC58F54F9D}" destId="{E93848BE-8E89-4B34-A894-36E530CF2BC9}" srcOrd="0" destOrd="0" presId="urn:microsoft.com/office/officeart/2005/8/layout/hierarchy5"/>
    <dgm:cxn modelId="{6C101ABD-55C7-4E74-A8B0-C513881EF472}" type="presParOf" srcId="{F9AFE3C7-A158-4056-A485-7A586E95E285}" destId="{580B4854-69A6-4AB5-B42B-20B862B6898D}" srcOrd="5" destOrd="0" presId="urn:microsoft.com/office/officeart/2005/8/layout/hierarchy5"/>
    <dgm:cxn modelId="{03F6219D-AAD2-4240-B2E1-1051F55584E1}" type="presParOf" srcId="{580B4854-69A6-4AB5-B42B-20B862B6898D}" destId="{23E88768-E191-4C70-8895-A0BDF314F3C2}" srcOrd="0" destOrd="0" presId="urn:microsoft.com/office/officeart/2005/8/layout/hierarchy5"/>
    <dgm:cxn modelId="{95B2AC21-D41B-4860-A182-D520B726A5FA}" type="presParOf" srcId="{580B4854-69A6-4AB5-B42B-20B862B6898D}" destId="{23751C94-8D9D-4A6D-8C1D-86F5E27BC9DE}" srcOrd="1" destOrd="0" presId="urn:microsoft.com/office/officeart/2005/8/layout/hierarchy5"/>
    <dgm:cxn modelId="{F55AD7BA-26E7-4E45-8B4A-660FD2154D53}" type="presParOf" srcId="{23751C94-8D9D-4A6D-8C1D-86F5E27BC9DE}" destId="{C26FBD50-2D6B-48B9-8D48-2B061D932C57}" srcOrd="0" destOrd="0" presId="urn:microsoft.com/office/officeart/2005/8/layout/hierarchy5"/>
    <dgm:cxn modelId="{4EBDAD78-925F-4F12-BCC1-33986FC22408}" type="presParOf" srcId="{C26FBD50-2D6B-48B9-8D48-2B061D932C57}" destId="{BA76C453-F327-4495-8935-521AB07C2815}" srcOrd="0" destOrd="0" presId="urn:microsoft.com/office/officeart/2005/8/layout/hierarchy5"/>
    <dgm:cxn modelId="{2DEAA6E8-7C69-4295-AA67-981A2A655715}" type="presParOf" srcId="{23751C94-8D9D-4A6D-8C1D-86F5E27BC9DE}" destId="{93D1B713-3B77-4670-A5C3-3C57C9D0CE0F}" srcOrd="1" destOrd="0" presId="urn:microsoft.com/office/officeart/2005/8/layout/hierarchy5"/>
    <dgm:cxn modelId="{A7E0873C-5AF3-4C60-BC9D-44955A5A47A5}" type="presParOf" srcId="{93D1B713-3B77-4670-A5C3-3C57C9D0CE0F}" destId="{F1C8CAB9-268F-49B6-94C9-C84A1CA3993D}" srcOrd="0" destOrd="0" presId="urn:microsoft.com/office/officeart/2005/8/layout/hierarchy5"/>
    <dgm:cxn modelId="{70E5E6CE-CC2F-4BEE-A091-B54E7252A7E2}" type="presParOf" srcId="{93D1B713-3B77-4670-A5C3-3C57C9D0CE0F}" destId="{AF094BDF-FE0C-4CEE-87D9-9F09386F4AB9}" srcOrd="1" destOrd="0" presId="urn:microsoft.com/office/officeart/2005/8/layout/hierarchy5"/>
    <dgm:cxn modelId="{A354E27D-FC60-4269-8899-4DE59CA34D91}" type="presParOf" srcId="{AF094BDF-FE0C-4CEE-87D9-9F09386F4AB9}" destId="{CE81B625-1C68-422B-9859-3527095300BE}" srcOrd="0" destOrd="0" presId="urn:microsoft.com/office/officeart/2005/8/layout/hierarchy5"/>
    <dgm:cxn modelId="{29FC2BA8-EBD0-48AF-A710-5D93C715805D}" type="presParOf" srcId="{CE81B625-1C68-422B-9859-3527095300BE}" destId="{EE29CC02-B44D-4705-9F4A-6DC6C5A5F870}" srcOrd="0" destOrd="0" presId="urn:microsoft.com/office/officeart/2005/8/layout/hierarchy5"/>
    <dgm:cxn modelId="{F3F3C8C6-263A-4861-80E2-69E528AB303D}" type="presParOf" srcId="{AF094BDF-FE0C-4CEE-87D9-9F09386F4AB9}" destId="{A017A90F-4EE6-43E7-992F-5668F034B241}" srcOrd="1" destOrd="0" presId="urn:microsoft.com/office/officeart/2005/8/layout/hierarchy5"/>
    <dgm:cxn modelId="{687F9A51-0786-4D0B-891B-DF6D0E6EF7E1}" type="presParOf" srcId="{A017A90F-4EE6-43E7-992F-5668F034B241}" destId="{709551BC-7329-437C-867C-400A98F9506F}" srcOrd="0" destOrd="0" presId="urn:microsoft.com/office/officeart/2005/8/layout/hierarchy5"/>
    <dgm:cxn modelId="{1271567A-DC5D-4C15-A49F-4211DB7F6FE7}" type="presParOf" srcId="{A017A90F-4EE6-43E7-992F-5668F034B241}" destId="{FA6157C5-D1EE-4288-965D-B0BD040F5D3C}" srcOrd="1" destOrd="0" presId="urn:microsoft.com/office/officeart/2005/8/layout/hierarchy5"/>
    <dgm:cxn modelId="{E58F4544-BC1A-48EA-AE66-9352FB8BCBB8}" type="presParOf" srcId="{F9AFE3C7-A158-4056-A485-7A586E95E285}" destId="{DCC2D7D0-E054-4E39-A756-1F2DF3E7CED6}" srcOrd="6" destOrd="0" presId="urn:microsoft.com/office/officeart/2005/8/layout/hierarchy5"/>
    <dgm:cxn modelId="{25EA7398-2315-49E5-A28E-5031DD09E3DE}" type="presParOf" srcId="{DCC2D7D0-E054-4E39-A756-1F2DF3E7CED6}" destId="{6ED5CA75-A392-482A-87AA-FE0880453A57}" srcOrd="0" destOrd="0" presId="urn:microsoft.com/office/officeart/2005/8/layout/hierarchy5"/>
    <dgm:cxn modelId="{37427A14-7F2A-471D-B931-F73BE7DC9597}" type="presParOf" srcId="{F9AFE3C7-A158-4056-A485-7A586E95E285}" destId="{B91270A0-659E-4E3A-99F0-C84F997DAA61}" srcOrd="7" destOrd="0" presId="urn:microsoft.com/office/officeart/2005/8/layout/hierarchy5"/>
    <dgm:cxn modelId="{7C5F0628-0208-4AD9-AC42-FCB3A95097B3}" type="presParOf" srcId="{B91270A0-659E-4E3A-99F0-C84F997DAA61}" destId="{DD11840F-6B5E-40AD-9C32-9ECD0645BF35}" srcOrd="0" destOrd="0" presId="urn:microsoft.com/office/officeart/2005/8/layout/hierarchy5"/>
    <dgm:cxn modelId="{CCD4C2C0-4FEB-426E-A771-C5A1D34AAEDB}" type="presParOf" srcId="{B91270A0-659E-4E3A-99F0-C84F997DAA61}" destId="{B27CC47C-704F-4B86-8F7E-16665FA2A5BD}" srcOrd="1" destOrd="0" presId="urn:microsoft.com/office/officeart/2005/8/layout/hierarchy5"/>
    <dgm:cxn modelId="{BC7E676A-1311-4DBC-9A9A-7329A725715C}" type="presParOf" srcId="{B27CC47C-704F-4B86-8F7E-16665FA2A5BD}" destId="{05C81E30-1517-47DC-9685-2A0EFE83D1AA}" srcOrd="0" destOrd="0" presId="urn:microsoft.com/office/officeart/2005/8/layout/hierarchy5"/>
    <dgm:cxn modelId="{E211F383-C895-45C8-8BD7-14D990B79CE0}" type="presParOf" srcId="{05C81E30-1517-47DC-9685-2A0EFE83D1AA}" destId="{85AF9F90-AC85-4302-83A2-6686C9830BF2}" srcOrd="0" destOrd="0" presId="urn:microsoft.com/office/officeart/2005/8/layout/hierarchy5"/>
    <dgm:cxn modelId="{C9F66ADE-06C0-44BE-A510-2E10EE4C14DB}" type="presParOf" srcId="{B27CC47C-704F-4B86-8F7E-16665FA2A5BD}" destId="{78AFB492-11D7-4421-9228-B1D9E0F0DB87}" srcOrd="1" destOrd="0" presId="urn:microsoft.com/office/officeart/2005/8/layout/hierarchy5"/>
    <dgm:cxn modelId="{CC156537-EDD9-4A32-B14E-F66FE5272FDA}" type="presParOf" srcId="{78AFB492-11D7-4421-9228-B1D9E0F0DB87}" destId="{323C1273-9E79-4D40-B887-33B3E8D173D3}" srcOrd="0" destOrd="0" presId="urn:microsoft.com/office/officeart/2005/8/layout/hierarchy5"/>
    <dgm:cxn modelId="{ACBA614A-E05D-4250-9449-F94551CE6CA6}" type="presParOf" srcId="{78AFB492-11D7-4421-9228-B1D9E0F0DB87}" destId="{5515CA69-A441-4E5D-BDA2-A24DBC1F506F}" srcOrd="1" destOrd="0" presId="urn:microsoft.com/office/officeart/2005/8/layout/hierarchy5"/>
    <dgm:cxn modelId="{E7A594DB-0D94-4757-9401-8D95D203B010}" type="presParOf" srcId="{5515CA69-A441-4E5D-BDA2-A24DBC1F506F}" destId="{82D04F1A-8B91-4143-8113-95D382C743B8}" srcOrd="0" destOrd="0" presId="urn:microsoft.com/office/officeart/2005/8/layout/hierarchy5"/>
    <dgm:cxn modelId="{86F1A9EF-4EBB-4229-BBB7-AF38307F1CA8}" type="presParOf" srcId="{82D04F1A-8B91-4143-8113-95D382C743B8}" destId="{6449759C-D9AE-4F11-ABCD-92B057D05ECB}" srcOrd="0" destOrd="0" presId="urn:microsoft.com/office/officeart/2005/8/layout/hierarchy5"/>
    <dgm:cxn modelId="{4A80C1EE-59BA-4A02-8A34-4D0D438CBCBB}" type="presParOf" srcId="{5515CA69-A441-4E5D-BDA2-A24DBC1F506F}" destId="{868242ED-5118-4293-9E39-B2F81B3B6CA6}" srcOrd="1" destOrd="0" presId="urn:microsoft.com/office/officeart/2005/8/layout/hierarchy5"/>
    <dgm:cxn modelId="{7BA6D30E-D4A0-4104-92B1-BB842B7C0D1C}" type="presParOf" srcId="{868242ED-5118-4293-9E39-B2F81B3B6CA6}" destId="{15650246-B277-48A5-BA07-385D48AB85CF}" srcOrd="0" destOrd="0" presId="urn:microsoft.com/office/officeart/2005/8/layout/hierarchy5"/>
    <dgm:cxn modelId="{F9D60747-7330-4DD2-912A-519CB212D04B}" type="presParOf" srcId="{868242ED-5118-4293-9E39-B2F81B3B6CA6}" destId="{B2F6A779-9D82-460E-93F2-DE80C0E5017A}" srcOrd="1" destOrd="0" presId="urn:microsoft.com/office/officeart/2005/8/layout/hierarchy5"/>
    <dgm:cxn modelId="{DD33A276-E80C-43EC-B3FD-1A04B042B074}" type="presParOf" srcId="{B2F6A779-9D82-460E-93F2-DE80C0E5017A}" destId="{49CC9FA2-872E-4305-BFAF-81E1824C134F}" srcOrd="0" destOrd="0" presId="urn:microsoft.com/office/officeart/2005/8/layout/hierarchy5"/>
    <dgm:cxn modelId="{4EDB55C3-C4DD-4474-99D9-32C11337A500}" type="presParOf" srcId="{49CC9FA2-872E-4305-BFAF-81E1824C134F}" destId="{A1F82AAC-1E25-465C-B62F-E205AB495B10}" srcOrd="0" destOrd="0" presId="urn:microsoft.com/office/officeart/2005/8/layout/hierarchy5"/>
    <dgm:cxn modelId="{98340BB4-44BE-4CBF-BC53-73E9F802B3AB}" type="presParOf" srcId="{B2F6A779-9D82-460E-93F2-DE80C0E5017A}" destId="{482F3AD3-4D1B-4EA0-BC94-CCBA038732B3}" srcOrd="1" destOrd="0" presId="urn:microsoft.com/office/officeart/2005/8/layout/hierarchy5"/>
    <dgm:cxn modelId="{6C26CBE4-260C-44A2-ADF7-D76BC68844C0}" type="presParOf" srcId="{482F3AD3-4D1B-4EA0-BC94-CCBA038732B3}" destId="{4174146C-D9CD-4B72-8813-5C8067F84989}" srcOrd="0" destOrd="0" presId="urn:microsoft.com/office/officeart/2005/8/layout/hierarchy5"/>
    <dgm:cxn modelId="{19108DA4-BD26-4E02-A62E-1E066AF056D0}" type="presParOf" srcId="{482F3AD3-4D1B-4EA0-BC94-CCBA038732B3}" destId="{7229FBA6-16C7-4A90-AA6B-585674FB4D30}" srcOrd="1" destOrd="0" presId="urn:microsoft.com/office/officeart/2005/8/layout/hierarchy5"/>
    <dgm:cxn modelId="{36C23530-0CBC-47BF-986A-B348B3E36F58}" type="presParOf" srcId="{B27CC47C-704F-4B86-8F7E-16665FA2A5BD}" destId="{9E254518-E5E7-49AF-ABA7-5A90CD301862}" srcOrd="2" destOrd="0" presId="urn:microsoft.com/office/officeart/2005/8/layout/hierarchy5"/>
    <dgm:cxn modelId="{8A5B8198-D711-4273-98BE-888E60124D73}" type="presParOf" srcId="{9E254518-E5E7-49AF-ABA7-5A90CD301862}" destId="{6739439F-37EE-4892-93E7-1FE168DD05DB}" srcOrd="0" destOrd="0" presId="urn:microsoft.com/office/officeart/2005/8/layout/hierarchy5"/>
    <dgm:cxn modelId="{F76378C1-51BA-49E5-939C-9C5642619BFF}" type="presParOf" srcId="{B27CC47C-704F-4B86-8F7E-16665FA2A5BD}" destId="{5F375C07-404A-485E-BEF8-8E769BCD36D2}" srcOrd="3" destOrd="0" presId="urn:microsoft.com/office/officeart/2005/8/layout/hierarchy5"/>
    <dgm:cxn modelId="{4771B6F4-3819-4F38-B9CD-FD43817163FD}" type="presParOf" srcId="{5F375C07-404A-485E-BEF8-8E769BCD36D2}" destId="{3BDA6EB9-B5CD-4715-A594-628BCB622AB9}" srcOrd="0" destOrd="0" presId="urn:microsoft.com/office/officeart/2005/8/layout/hierarchy5"/>
    <dgm:cxn modelId="{527D1558-F03D-4219-931F-5A337DE07414}" type="presParOf" srcId="{5F375C07-404A-485E-BEF8-8E769BCD36D2}" destId="{4A2AA5C5-B8B0-4DCD-8A3A-798A58DC3955}" srcOrd="1" destOrd="0" presId="urn:microsoft.com/office/officeart/2005/8/layout/hierarchy5"/>
    <dgm:cxn modelId="{645533DF-FA32-4E02-B152-45962E766C44}" type="presParOf" srcId="{4A2AA5C5-B8B0-4DCD-8A3A-798A58DC3955}" destId="{D67A342D-3C02-479C-BACC-783A0535187A}" srcOrd="0" destOrd="0" presId="urn:microsoft.com/office/officeart/2005/8/layout/hierarchy5"/>
    <dgm:cxn modelId="{9D2948DE-64E0-4C61-AD0D-A3EF2DB2026D}" type="presParOf" srcId="{D67A342D-3C02-479C-BACC-783A0535187A}" destId="{2CCC9C41-872D-4641-9B44-5D533596D3DD}" srcOrd="0" destOrd="0" presId="urn:microsoft.com/office/officeart/2005/8/layout/hierarchy5"/>
    <dgm:cxn modelId="{8181794C-AFD8-44DE-A62A-0FCA362CBCC5}" type="presParOf" srcId="{4A2AA5C5-B8B0-4DCD-8A3A-798A58DC3955}" destId="{4EC29192-AEA3-43DC-BEAA-96CA4F4D987C}" srcOrd="1" destOrd="0" presId="urn:microsoft.com/office/officeart/2005/8/layout/hierarchy5"/>
    <dgm:cxn modelId="{D0BABFC0-4CE2-4BA9-9445-02A3C2382603}" type="presParOf" srcId="{4EC29192-AEA3-43DC-BEAA-96CA4F4D987C}" destId="{65C9AC01-B41A-4933-951C-E3090E0A4C43}" srcOrd="0" destOrd="0" presId="urn:microsoft.com/office/officeart/2005/8/layout/hierarchy5"/>
    <dgm:cxn modelId="{081BAF98-B1D4-41B6-B95A-2D92E3F6E81F}" type="presParOf" srcId="{4EC29192-AEA3-43DC-BEAA-96CA4F4D987C}" destId="{029FEBD2-A817-4D26-9DDB-6512946DBB48}" srcOrd="1" destOrd="0" presId="urn:microsoft.com/office/officeart/2005/8/layout/hierarchy5"/>
    <dgm:cxn modelId="{08D63C46-9749-4703-8C4F-23042B00BC40}" type="presParOf" srcId="{029FEBD2-A817-4D26-9DDB-6512946DBB48}" destId="{698426CD-60E6-49E2-8166-1428418B0E87}" srcOrd="0" destOrd="0" presId="urn:microsoft.com/office/officeart/2005/8/layout/hierarchy5"/>
    <dgm:cxn modelId="{C7D0B042-BEA2-4DAE-8E4E-2C22A8B565AA}" type="presParOf" srcId="{698426CD-60E6-49E2-8166-1428418B0E87}" destId="{2B89A7E1-A2FF-42ED-8BD6-1B17FC7E1C82}" srcOrd="0" destOrd="0" presId="urn:microsoft.com/office/officeart/2005/8/layout/hierarchy5"/>
    <dgm:cxn modelId="{8C88DA46-9694-44D6-BAA4-58F2A9A4FF52}" type="presParOf" srcId="{029FEBD2-A817-4D26-9DDB-6512946DBB48}" destId="{228C0AB9-204C-4F51-8E7C-217557EDA5E5}" srcOrd="1" destOrd="0" presId="urn:microsoft.com/office/officeart/2005/8/layout/hierarchy5"/>
    <dgm:cxn modelId="{06173E33-DF7F-4DDC-B28D-CE4BA64678A5}" type="presParOf" srcId="{228C0AB9-204C-4F51-8E7C-217557EDA5E5}" destId="{46D8B47F-4972-4CAD-B526-15FBDF8DF654}" srcOrd="0" destOrd="0" presId="urn:microsoft.com/office/officeart/2005/8/layout/hierarchy5"/>
    <dgm:cxn modelId="{1E9675A9-91EE-4683-AC08-6ABB8D167E90}" type="presParOf" srcId="{228C0AB9-204C-4F51-8E7C-217557EDA5E5}" destId="{C6E2887D-E640-4D49-99C8-A45D83AE7DE2}" srcOrd="1" destOrd="0" presId="urn:microsoft.com/office/officeart/2005/8/layout/hierarchy5"/>
    <dgm:cxn modelId="{6150F587-2A8F-4FC5-AAF7-D8C0E83B635F}" type="presParOf" srcId="{C6E2887D-E640-4D49-99C8-A45D83AE7DE2}" destId="{39D4DA86-08FC-40AF-B77A-2D6C5428C3D6}" srcOrd="0" destOrd="0" presId="urn:microsoft.com/office/officeart/2005/8/layout/hierarchy5"/>
    <dgm:cxn modelId="{5DE11B78-B893-41FC-B98E-109618B3801C}" type="presParOf" srcId="{39D4DA86-08FC-40AF-B77A-2D6C5428C3D6}" destId="{B1AC0421-1938-4D0B-A3F0-F9FD6FB63385}" srcOrd="0" destOrd="0" presId="urn:microsoft.com/office/officeart/2005/8/layout/hierarchy5"/>
    <dgm:cxn modelId="{F53DD937-337B-4F02-8DAB-A32448347B01}" type="presParOf" srcId="{C6E2887D-E640-4D49-99C8-A45D83AE7DE2}" destId="{97A20BCE-CA5E-49AE-AAA3-CC718D0DC9AA}" srcOrd="1" destOrd="0" presId="urn:microsoft.com/office/officeart/2005/8/layout/hierarchy5"/>
    <dgm:cxn modelId="{5C724241-1CD6-44C7-BAC7-BE37186B6A16}" type="presParOf" srcId="{97A20BCE-CA5E-49AE-AAA3-CC718D0DC9AA}" destId="{6DA61412-9595-4BCE-838D-2EA804DEE088}" srcOrd="0" destOrd="0" presId="urn:microsoft.com/office/officeart/2005/8/layout/hierarchy5"/>
    <dgm:cxn modelId="{78671997-29AB-4787-82F2-5CDAD034AD6B}" type="presParOf" srcId="{97A20BCE-CA5E-49AE-AAA3-CC718D0DC9AA}" destId="{E4B0ABE3-BC7D-4973-AD51-7734DF9D0E6A}" srcOrd="1" destOrd="0" presId="urn:microsoft.com/office/officeart/2005/8/layout/hierarchy5"/>
    <dgm:cxn modelId="{58FA7703-B389-41F6-A919-D251E0E89D4C}" type="presParOf" srcId="{324D479C-56DB-4FD2-9984-3AC784CEC55F}" destId="{67837EB6-741C-4D75-8532-3F64157FBD2F}" srcOrd="2" destOrd="0" presId="urn:microsoft.com/office/officeart/2005/8/layout/hierarchy5"/>
    <dgm:cxn modelId="{D988B26D-1FCA-42D3-B06D-B25F36C54053}" type="presParOf" srcId="{67837EB6-741C-4D75-8532-3F64157FBD2F}" destId="{E44D18CD-32B5-401A-A345-98568B21251D}" srcOrd="0" destOrd="0" presId="urn:microsoft.com/office/officeart/2005/8/layout/hierarchy5"/>
    <dgm:cxn modelId="{F5BF7AE8-429B-4CC1-A518-4910EBF62BB4}" type="presParOf" srcId="{324D479C-56DB-4FD2-9984-3AC784CEC55F}" destId="{E00079B9-D6B0-4299-880E-36A7E5B51A3A}" srcOrd="3" destOrd="0" presId="urn:microsoft.com/office/officeart/2005/8/layout/hierarchy5"/>
    <dgm:cxn modelId="{C6AA5A8E-CA2A-4C3E-AB8F-D45A387A7F7F}" type="presParOf" srcId="{E00079B9-D6B0-4299-880E-36A7E5B51A3A}" destId="{BAE3A8A1-6937-4DC3-863A-0F71BFDD4342}" srcOrd="0" destOrd="0" presId="urn:microsoft.com/office/officeart/2005/8/layout/hierarchy5"/>
    <dgm:cxn modelId="{C62EB071-C884-429A-95FE-21B51FF519BF}" type="presParOf" srcId="{E00079B9-D6B0-4299-880E-36A7E5B51A3A}" destId="{477AAF06-CF49-4451-B7D8-5835225CE576}" srcOrd="1" destOrd="0" presId="urn:microsoft.com/office/officeart/2005/8/layout/hierarchy5"/>
    <dgm:cxn modelId="{ED53E43D-C6DB-4868-A3F9-C39FA091AEAE}" type="presParOf" srcId="{324D479C-56DB-4FD2-9984-3AC784CEC55F}" destId="{547B1071-BA51-4227-A27C-811382473351}" srcOrd="4" destOrd="0" presId="urn:microsoft.com/office/officeart/2005/8/layout/hierarchy5"/>
    <dgm:cxn modelId="{C6B44355-80F9-4DA6-8D1C-C19BFC989D88}" type="presParOf" srcId="{547B1071-BA51-4227-A27C-811382473351}" destId="{E99D6354-B197-43AA-9AF9-60960A51621E}" srcOrd="0" destOrd="0" presId="urn:microsoft.com/office/officeart/2005/8/layout/hierarchy5"/>
    <dgm:cxn modelId="{7098BEE5-058E-45EB-A1C2-7024C411561A}" type="presParOf" srcId="{324D479C-56DB-4FD2-9984-3AC784CEC55F}" destId="{6B146D01-EA42-4B56-99D8-2D706AE655A7}" srcOrd="5" destOrd="0" presId="urn:microsoft.com/office/officeart/2005/8/layout/hierarchy5"/>
    <dgm:cxn modelId="{D9B5BD90-DA88-4597-9445-BBF2F6B10718}" type="presParOf" srcId="{6B146D01-EA42-4B56-99D8-2D706AE655A7}" destId="{F19129F5-1220-4168-AA32-4BC1DF210FD4}" srcOrd="0" destOrd="0" presId="urn:microsoft.com/office/officeart/2005/8/layout/hierarchy5"/>
    <dgm:cxn modelId="{1D5B4E66-A154-4900-BC65-CC6020CBE7B9}" type="presParOf" srcId="{6B146D01-EA42-4B56-99D8-2D706AE655A7}" destId="{00ACD6B9-DEBC-4029-B7A0-35819DE35A38}" srcOrd="1" destOrd="0" presId="urn:microsoft.com/office/officeart/2005/8/layout/hierarchy5"/>
    <dgm:cxn modelId="{B353830B-FDDB-4DEC-A3CE-70E25F2A54A5}" type="presParOf" srcId="{00ACD6B9-DEBC-4029-B7A0-35819DE35A38}" destId="{0EFD3687-614D-4A05-91D7-8C33D912A9EA}" srcOrd="0" destOrd="0" presId="urn:microsoft.com/office/officeart/2005/8/layout/hierarchy5"/>
    <dgm:cxn modelId="{2D974D3E-E1D6-4D0A-BD02-02DC9FF5EF27}" type="presParOf" srcId="{0EFD3687-614D-4A05-91D7-8C33D912A9EA}" destId="{25EB4B4A-7CC7-4450-A799-3D83A3E496E2}" srcOrd="0" destOrd="0" presId="urn:microsoft.com/office/officeart/2005/8/layout/hierarchy5"/>
    <dgm:cxn modelId="{26375024-CAA6-4C9C-BB73-3965632B58FB}" type="presParOf" srcId="{00ACD6B9-DEBC-4029-B7A0-35819DE35A38}" destId="{7833DC81-C9CF-4D47-B0AC-91911F12E7C9}" srcOrd="1" destOrd="0" presId="urn:microsoft.com/office/officeart/2005/8/layout/hierarchy5"/>
    <dgm:cxn modelId="{AD496007-30BA-4DDA-B021-D2DA390C7545}" type="presParOf" srcId="{7833DC81-C9CF-4D47-B0AC-91911F12E7C9}" destId="{7F3B6066-F0C4-48CF-B36D-78A55C4E1A4D}" srcOrd="0" destOrd="0" presId="urn:microsoft.com/office/officeart/2005/8/layout/hierarchy5"/>
    <dgm:cxn modelId="{FB096A0F-3C0F-4FBA-B1C6-9BC2621F94B5}" type="presParOf" srcId="{7833DC81-C9CF-4D47-B0AC-91911F12E7C9}" destId="{A8757FF4-80B3-4698-B3F1-71D2C6868773}" srcOrd="1" destOrd="0" presId="urn:microsoft.com/office/officeart/2005/8/layout/hierarchy5"/>
    <dgm:cxn modelId="{E4A0BD3A-27EF-440F-8184-BAF1AC9E21C8}" type="presParOf" srcId="{74696682-CAC5-4B84-A288-4D09028A8CE3}" destId="{BFCD2F13-FF1C-47A4-B40C-48F67C9EC1BB}" srcOrd="1" destOrd="0" presId="urn:microsoft.com/office/officeart/2005/8/layout/hierarchy5"/>
    <dgm:cxn modelId="{35D30A4D-6F72-422D-A576-4F87047D5C07}" type="presParOf" srcId="{BFCD2F13-FF1C-47A4-B40C-48F67C9EC1BB}" destId="{790B56C7-D0F7-4D03-9313-1289008D632C}" srcOrd="0" destOrd="0" presId="urn:microsoft.com/office/officeart/2005/8/layout/hierarchy5"/>
    <dgm:cxn modelId="{563FBF40-2457-4940-9CA9-E2BBE068A69D}" type="presParOf" srcId="{790B56C7-D0F7-4D03-9313-1289008D632C}" destId="{E92877A2-86BC-4F82-80C9-DE71F3EC2582}" srcOrd="0" destOrd="0" presId="urn:microsoft.com/office/officeart/2005/8/layout/hierarchy5"/>
    <dgm:cxn modelId="{64F98C98-43AB-441E-AC35-11835FAC440C}" type="presParOf" srcId="{790B56C7-D0F7-4D03-9313-1289008D632C}" destId="{BC916E3E-2CF1-463F-87CC-AB7D62CC823A}" srcOrd="1" destOrd="0" presId="urn:microsoft.com/office/officeart/2005/8/layout/hierarchy5"/>
    <dgm:cxn modelId="{A298371C-0C3F-4130-94E8-52C9DF745BBD}" type="presParOf" srcId="{BFCD2F13-FF1C-47A4-B40C-48F67C9EC1BB}" destId="{438C965B-8B88-4FCA-8125-70E6A33E757C}" srcOrd="1" destOrd="0" presId="urn:microsoft.com/office/officeart/2005/8/layout/hierarchy5"/>
    <dgm:cxn modelId="{BF0E4C49-4288-4B06-ACDE-8BC17F8369EC}" type="presParOf" srcId="{438C965B-8B88-4FCA-8125-70E6A33E757C}" destId="{EBD5B381-DFF7-4728-97D1-4223AAE7A34C}" srcOrd="0" destOrd="0" presId="urn:microsoft.com/office/officeart/2005/8/layout/hierarchy5"/>
    <dgm:cxn modelId="{8929FC26-132C-40D6-8F1E-1F076755D9B1}" type="presParOf" srcId="{BFCD2F13-FF1C-47A4-B40C-48F67C9EC1BB}" destId="{AC7092A0-1600-4D6F-B6C7-D18FC14032D0}" srcOrd="2" destOrd="0" presId="urn:microsoft.com/office/officeart/2005/8/layout/hierarchy5"/>
    <dgm:cxn modelId="{5304D240-60D1-41E0-ACDF-BDCD4C84B0FE}" type="presParOf" srcId="{AC7092A0-1600-4D6F-B6C7-D18FC14032D0}" destId="{3263FFA4-5395-40EA-9D45-5A65C9A5D586}" srcOrd="0" destOrd="0" presId="urn:microsoft.com/office/officeart/2005/8/layout/hierarchy5"/>
    <dgm:cxn modelId="{D7BAA0BE-9979-4928-9F1D-ACFAD9927956}" type="presParOf" srcId="{AC7092A0-1600-4D6F-B6C7-D18FC14032D0}" destId="{A2A468DA-DE00-49E2-80B3-13556000C0B4}" srcOrd="1" destOrd="0" presId="urn:microsoft.com/office/officeart/2005/8/layout/hierarchy5"/>
    <dgm:cxn modelId="{1F1722DD-DF86-4577-8CB6-D1DC6F523A1B}" type="presParOf" srcId="{BFCD2F13-FF1C-47A4-B40C-48F67C9EC1BB}" destId="{4D9507A0-5928-43A5-B5C9-78BBE1EF3347}" srcOrd="3" destOrd="0" presId="urn:microsoft.com/office/officeart/2005/8/layout/hierarchy5"/>
    <dgm:cxn modelId="{2E51FBAB-442A-4F57-8C1B-64FC5DA0F803}" type="presParOf" srcId="{4D9507A0-5928-43A5-B5C9-78BBE1EF3347}" destId="{E1D507FA-D637-437D-9CE9-AC5C436C20C5}" srcOrd="0" destOrd="0" presId="urn:microsoft.com/office/officeart/2005/8/layout/hierarchy5"/>
    <dgm:cxn modelId="{58AD4AB9-320E-430A-B70D-6EF394BF5DD8}" type="presParOf" srcId="{BFCD2F13-FF1C-47A4-B40C-48F67C9EC1BB}" destId="{FB8D7FF3-CD65-437A-BBBF-E3BC70333959}" srcOrd="4" destOrd="0" presId="urn:microsoft.com/office/officeart/2005/8/layout/hierarchy5"/>
    <dgm:cxn modelId="{B71AE57F-EB08-4155-BEB2-5F2E1EFF4993}" type="presParOf" srcId="{FB8D7FF3-CD65-437A-BBBF-E3BC70333959}" destId="{573B6A4D-43A0-4A4B-8588-91B4FF91FC52}" srcOrd="0" destOrd="0" presId="urn:microsoft.com/office/officeart/2005/8/layout/hierarchy5"/>
    <dgm:cxn modelId="{A0C49F0A-8E3B-4AA7-95E9-6FB5D1096982}" type="presParOf" srcId="{FB8D7FF3-CD65-437A-BBBF-E3BC70333959}" destId="{0413D5E0-DE44-4971-BE25-D40F5A427470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D6AD3-FF38-4D2C-9CC3-E69CEC83549B}" type="doc">
      <dgm:prSet loTypeId="urn:microsoft.com/office/officeart/2005/8/layout/hierarchy5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175A780-F782-4973-A4BB-5A9EECE47C88}">
      <dgm:prSet phldrT="[Текст]"/>
      <dgm:spPr/>
      <dgm:t>
        <a:bodyPr/>
        <a:lstStyle/>
        <a:p>
          <a:r>
            <a:rPr lang="ru-RU" dirty="0" smtClean="0"/>
            <a:t>Описание фабрики, воспоминания современников</a:t>
          </a:r>
          <a:endParaRPr lang="ru-RU" dirty="0"/>
        </a:p>
      </dgm:t>
    </dgm:pt>
    <dgm:pt modelId="{46D29E1B-07F2-47AE-A66C-AFF83F954433}" type="parTrans" cxnId="{F519371C-D5AE-4D3C-B5B0-A32DD4BA45A9}">
      <dgm:prSet/>
      <dgm:spPr/>
      <dgm:t>
        <a:bodyPr/>
        <a:lstStyle/>
        <a:p>
          <a:endParaRPr lang="ru-RU"/>
        </a:p>
      </dgm:t>
    </dgm:pt>
    <dgm:pt modelId="{43B752CD-2F00-43C4-95E7-BC4B56277A83}" type="sibTrans" cxnId="{F519371C-D5AE-4D3C-B5B0-A32DD4BA45A9}">
      <dgm:prSet/>
      <dgm:spPr/>
      <dgm:t>
        <a:bodyPr/>
        <a:lstStyle/>
        <a:p>
          <a:endParaRPr lang="ru-RU"/>
        </a:p>
      </dgm:t>
    </dgm:pt>
    <dgm:pt modelId="{EF575F69-9FEE-4EB9-A948-829EFA6A2FA3}">
      <dgm:prSet phldrT="[Текст]"/>
      <dgm:spPr/>
      <dgm:t>
        <a:bodyPr/>
        <a:lstStyle/>
        <a:p>
          <a:r>
            <a:rPr lang="ru-RU" dirty="0" smtClean="0"/>
            <a:t>Знакомство Л.П. с Ферсманом А.Е.</a:t>
          </a:r>
          <a:endParaRPr lang="ru-RU" dirty="0"/>
        </a:p>
      </dgm:t>
    </dgm:pt>
    <dgm:pt modelId="{AC8BB122-7EAA-40F7-B058-0BA18AD7FBD0}" type="parTrans" cxnId="{6A5B47A8-B3ED-4BFC-9CC8-20A0A9157140}">
      <dgm:prSet/>
      <dgm:spPr/>
      <dgm:t>
        <a:bodyPr/>
        <a:lstStyle/>
        <a:p>
          <a:endParaRPr lang="ru-RU"/>
        </a:p>
      </dgm:t>
    </dgm:pt>
    <dgm:pt modelId="{82A2B18F-9171-4700-9FBC-35BED6A34F34}" type="sibTrans" cxnId="{6A5B47A8-B3ED-4BFC-9CC8-20A0A9157140}">
      <dgm:prSet/>
      <dgm:spPr/>
      <dgm:t>
        <a:bodyPr/>
        <a:lstStyle/>
        <a:p>
          <a:endParaRPr lang="ru-RU"/>
        </a:p>
      </dgm:t>
    </dgm:pt>
    <dgm:pt modelId="{5F6AD88B-2E59-43E4-82BB-7E4D7EDFC5C0}">
      <dgm:prSet phldrT="[Текст]"/>
      <dgm:spPr/>
      <dgm:t>
        <a:bodyPr/>
        <a:lstStyle/>
        <a:p>
          <a:r>
            <a:rPr lang="ru-RU" dirty="0" smtClean="0"/>
            <a:t>История коллекции и жизни</a:t>
          </a:r>
          <a:endParaRPr lang="ru-RU" dirty="0"/>
        </a:p>
      </dgm:t>
    </dgm:pt>
    <dgm:pt modelId="{2464138F-432A-488C-8E3F-95DE9229F6EF}" type="parTrans" cxnId="{31C62E6F-A849-4400-BE54-4BE3DE7A4D01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3CA249A2-E10B-4484-945E-DD27CA27EE44}" type="sibTrans" cxnId="{31C62E6F-A849-4400-BE54-4BE3DE7A4D01}">
      <dgm:prSet/>
      <dgm:spPr/>
      <dgm:t>
        <a:bodyPr/>
        <a:lstStyle/>
        <a:p>
          <a:endParaRPr lang="ru-RU"/>
        </a:p>
      </dgm:t>
    </dgm:pt>
    <dgm:pt modelId="{A0CC51A5-5704-4048-B364-2045826E06D0}">
      <dgm:prSet phldrT="[Текст]"/>
      <dgm:spPr/>
      <dgm:t>
        <a:bodyPr/>
        <a:lstStyle/>
        <a:p>
          <a:r>
            <a:rPr lang="ru-RU" dirty="0" err="1" smtClean="0"/>
            <a:t>Архтв</a:t>
          </a:r>
          <a:r>
            <a:rPr lang="ru-RU" dirty="0" smtClean="0"/>
            <a:t> РАН</a:t>
          </a:r>
          <a:br>
            <a:rPr lang="ru-RU" dirty="0" smtClean="0"/>
          </a:br>
          <a:r>
            <a:rPr lang="ru-RU" dirty="0" smtClean="0"/>
            <a:t>Фонд Ферсмана</a:t>
          </a:r>
          <a:endParaRPr lang="ru-RU" dirty="0"/>
        </a:p>
      </dgm:t>
    </dgm:pt>
    <dgm:pt modelId="{4C6011D5-0425-41DB-8D64-EA19F4F97C80}" type="parTrans" cxnId="{90BCBFD0-14BF-4052-950B-B822610BB1F1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FAEFD3B2-5750-4633-A900-8EB6416C7D23}" type="sibTrans" cxnId="{90BCBFD0-14BF-4052-950B-B822610BB1F1}">
      <dgm:prSet/>
      <dgm:spPr/>
      <dgm:t>
        <a:bodyPr/>
        <a:lstStyle/>
        <a:p>
          <a:endParaRPr lang="ru-RU"/>
        </a:p>
      </dgm:t>
    </dgm:pt>
    <dgm:pt modelId="{DF1662CD-61B0-4F43-8E94-9D9A72638AB7}">
      <dgm:prSet phldrT="[Текст]"/>
      <dgm:spPr/>
      <dgm:t>
        <a:bodyPr/>
        <a:lstStyle/>
        <a:p>
          <a:r>
            <a:rPr lang="ru-RU" dirty="0" smtClean="0"/>
            <a:t>Письма Ферсману от</a:t>
          </a:r>
          <a:br>
            <a:rPr lang="ru-RU" dirty="0" smtClean="0"/>
          </a:br>
          <a:r>
            <a:rPr lang="ru-RU" dirty="0" smtClean="0"/>
            <a:t>Прохоровой Л.П.</a:t>
          </a:r>
          <a:br>
            <a:rPr lang="ru-RU" dirty="0" smtClean="0"/>
          </a:br>
          <a:r>
            <a:rPr lang="ru-RU" dirty="0" smtClean="0"/>
            <a:t>(1915-1927)</a:t>
          </a:r>
          <a:endParaRPr lang="ru-RU" dirty="0"/>
        </a:p>
      </dgm:t>
    </dgm:pt>
    <dgm:pt modelId="{CB1E0260-7F46-4537-A529-E7354198812B}" type="parTrans" cxnId="{7389B998-2CBC-438C-81DB-565261E2226B}">
      <dgm:prSet/>
      <dgm:spPr/>
      <dgm:t>
        <a:bodyPr/>
        <a:lstStyle/>
        <a:p>
          <a:endParaRPr lang="ru-RU"/>
        </a:p>
      </dgm:t>
    </dgm:pt>
    <dgm:pt modelId="{D908D1AE-5393-4830-A96D-18180F54F056}" type="sibTrans" cxnId="{7389B998-2CBC-438C-81DB-565261E2226B}">
      <dgm:prSet/>
      <dgm:spPr/>
      <dgm:t>
        <a:bodyPr/>
        <a:lstStyle/>
        <a:p>
          <a:endParaRPr lang="ru-RU"/>
        </a:p>
      </dgm:t>
    </dgm:pt>
    <dgm:pt modelId="{FC2E7506-2C0B-4038-90BA-862142FD1DD0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C00000"/>
              </a:solidFill>
            </a:rPr>
            <a:t>Организация</a:t>
          </a:r>
          <a:endParaRPr lang="ru-RU" sz="1600" dirty="0">
            <a:solidFill>
              <a:srgbClr val="C00000"/>
            </a:solidFill>
          </a:endParaRPr>
        </a:p>
      </dgm:t>
    </dgm:pt>
    <dgm:pt modelId="{5F4C2742-B844-4F70-900D-576312CC1FEC}" type="parTrans" cxnId="{FD635C8B-AD66-4948-AD55-605E7E8DEDBF}">
      <dgm:prSet/>
      <dgm:spPr/>
      <dgm:t>
        <a:bodyPr/>
        <a:lstStyle/>
        <a:p>
          <a:endParaRPr lang="ru-RU"/>
        </a:p>
      </dgm:t>
    </dgm:pt>
    <dgm:pt modelId="{5EC0E368-FC90-40FE-9DC8-63B8C96FE3F0}" type="sibTrans" cxnId="{FD635C8B-AD66-4948-AD55-605E7E8DEDBF}">
      <dgm:prSet/>
      <dgm:spPr/>
      <dgm:t>
        <a:bodyPr/>
        <a:lstStyle/>
        <a:p>
          <a:endParaRPr lang="ru-RU"/>
        </a:p>
      </dgm:t>
    </dgm:pt>
    <dgm:pt modelId="{470681BD-DA2A-47CE-A9BB-5D609088AA10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C00000"/>
              </a:solidFill>
            </a:rPr>
            <a:t>Коллекции</a:t>
          </a:r>
          <a:endParaRPr lang="ru-RU" sz="1600" dirty="0">
            <a:solidFill>
              <a:srgbClr val="C00000"/>
            </a:solidFill>
          </a:endParaRPr>
        </a:p>
      </dgm:t>
    </dgm:pt>
    <dgm:pt modelId="{04379BA6-0A32-4548-8936-41F04F7C52E6}" type="parTrans" cxnId="{236016E2-2CF2-49C9-868E-E730BC044C5D}">
      <dgm:prSet/>
      <dgm:spPr/>
      <dgm:t>
        <a:bodyPr/>
        <a:lstStyle/>
        <a:p>
          <a:endParaRPr lang="ru-RU"/>
        </a:p>
      </dgm:t>
    </dgm:pt>
    <dgm:pt modelId="{95411494-0214-408E-8E0A-92941DC05D54}" type="sibTrans" cxnId="{236016E2-2CF2-49C9-868E-E730BC044C5D}">
      <dgm:prSet/>
      <dgm:spPr/>
      <dgm:t>
        <a:bodyPr/>
        <a:lstStyle/>
        <a:p>
          <a:endParaRPr lang="ru-RU"/>
        </a:p>
      </dgm:t>
    </dgm:pt>
    <dgm:pt modelId="{26E01452-97DD-4BB0-BD52-BD7FD3D2CC1D}">
      <dgm:prSet phldrT="[Текст]" custT="1"/>
      <dgm:spPr/>
      <dgm:t>
        <a:bodyPr/>
        <a:lstStyle/>
        <a:p>
          <a:r>
            <a:rPr lang="ru-RU" sz="1600" dirty="0" smtClean="0"/>
            <a:t>Информация</a:t>
          </a:r>
          <a:endParaRPr lang="ru-RU" sz="1600" dirty="0"/>
        </a:p>
      </dgm:t>
    </dgm:pt>
    <dgm:pt modelId="{474DF1D1-8CFC-4868-A5B1-36E2DF7167CC}" type="parTrans" cxnId="{97EECE22-BFD7-49A7-9CCD-D19E4A43F87B}">
      <dgm:prSet/>
      <dgm:spPr/>
      <dgm:t>
        <a:bodyPr/>
        <a:lstStyle/>
        <a:p>
          <a:endParaRPr lang="ru-RU"/>
        </a:p>
      </dgm:t>
    </dgm:pt>
    <dgm:pt modelId="{286696AC-77D9-430D-97A2-A50EE1B94022}" type="sibTrans" cxnId="{97EECE22-BFD7-49A7-9CCD-D19E4A43F87B}">
      <dgm:prSet/>
      <dgm:spPr/>
      <dgm:t>
        <a:bodyPr/>
        <a:lstStyle/>
        <a:p>
          <a:endParaRPr lang="ru-RU"/>
        </a:p>
      </dgm:t>
    </dgm:pt>
    <dgm:pt modelId="{9928D3D6-C93D-4FF2-A0D7-7231192703D7}">
      <dgm:prSet custT="1"/>
      <dgm:spPr/>
      <dgm:t>
        <a:bodyPr/>
        <a:lstStyle/>
        <a:p>
          <a:r>
            <a:rPr lang="ru-RU" sz="1200" dirty="0" smtClean="0"/>
            <a:t>Ярославль.</a:t>
          </a:r>
          <a:br>
            <a:rPr lang="ru-RU" sz="1200" dirty="0" smtClean="0"/>
          </a:b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err="1" smtClean="0"/>
            <a:t>Норская</a:t>
          </a:r>
          <a:r>
            <a:rPr lang="ru-RU" sz="1200" dirty="0" smtClean="0"/>
            <a:t> </a:t>
          </a:r>
          <a:r>
            <a:rPr lang="ru-RU" sz="1200" dirty="0" err="1" smtClean="0"/>
            <a:t>мануфакт</a:t>
          </a:r>
          <a:r>
            <a:rPr lang="ru-RU" sz="1200" dirty="0" smtClean="0"/>
            <a:t>. Библиотека им. </a:t>
          </a:r>
          <a:r>
            <a:rPr lang="ru-RU" sz="1200" dirty="0" err="1" smtClean="0"/>
            <a:t>М.С.Петровых</a:t>
          </a:r>
          <a:endParaRPr lang="ru-RU" sz="1200" dirty="0"/>
        </a:p>
      </dgm:t>
    </dgm:pt>
    <dgm:pt modelId="{9C6A29FA-BB76-4B4A-950B-834616C7D9E3}" type="parTrans" cxnId="{65B8E649-80EE-4D5D-885E-AEEB1C86F331}">
      <dgm:prSet/>
      <dgm:spPr/>
      <dgm:t>
        <a:bodyPr/>
        <a:lstStyle/>
        <a:p>
          <a:endParaRPr lang="ru-RU"/>
        </a:p>
      </dgm:t>
    </dgm:pt>
    <dgm:pt modelId="{855CFEEC-7504-401A-8632-792D9B421C59}" type="sibTrans" cxnId="{65B8E649-80EE-4D5D-885E-AEEB1C86F331}">
      <dgm:prSet/>
      <dgm:spPr/>
      <dgm:t>
        <a:bodyPr/>
        <a:lstStyle/>
        <a:p>
          <a:endParaRPr lang="ru-RU"/>
        </a:p>
      </dgm:t>
    </dgm:pt>
    <dgm:pt modelId="{7B5509F8-E0ED-4D6C-A184-5BB164E7A3FB}" type="pres">
      <dgm:prSet presAssocID="{C3BD6AD3-FF38-4D2C-9CC3-E69CEC83549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87021B-E84F-431F-8A85-C42911894C58}" type="pres">
      <dgm:prSet presAssocID="{C3BD6AD3-FF38-4D2C-9CC3-E69CEC83549B}" presName="hierFlow" presStyleCnt="0"/>
      <dgm:spPr/>
    </dgm:pt>
    <dgm:pt modelId="{4291C162-92A3-427B-8654-7F6980513937}" type="pres">
      <dgm:prSet presAssocID="{C3BD6AD3-FF38-4D2C-9CC3-E69CEC83549B}" presName="firstBuf" presStyleCnt="0"/>
      <dgm:spPr/>
    </dgm:pt>
    <dgm:pt modelId="{ADBE46F8-6AB0-4693-BA1F-4A6A452885CF}" type="pres">
      <dgm:prSet presAssocID="{C3BD6AD3-FF38-4D2C-9CC3-E69CEC83549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7CB7008-725B-488B-A77A-CF8BBE2D27A3}" type="pres">
      <dgm:prSet presAssocID="{9928D3D6-C93D-4FF2-A0D7-7231192703D7}" presName="Name17" presStyleCnt="0"/>
      <dgm:spPr/>
    </dgm:pt>
    <dgm:pt modelId="{2A4077F7-6D57-4F52-A3DD-93BC08C6664A}" type="pres">
      <dgm:prSet presAssocID="{9928D3D6-C93D-4FF2-A0D7-7231192703D7}" presName="level1Shape" presStyleLbl="node0" presStyleIdx="0" presStyleCnt="1" custScaleY="165080" custLinFactNeighborY="-315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466618-92A3-469D-B6A2-3D69513CB27F}" type="pres">
      <dgm:prSet presAssocID="{9928D3D6-C93D-4FF2-A0D7-7231192703D7}" presName="hierChild2" presStyleCnt="0"/>
      <dgm:spPr/>
    </dgm:pt>
    <dgm:pt modelId="{BCC9ADCC-B561-4282-9FD4-347C79BBA18F}" type="pres">
      <dgm:prSet presAssocID="{46D29E1B-07F2-47AE-A66C-AFF83F954433}" presName="Name25" presStyleLbl="parChTrans1D2" presStyleIdx="0" presStyleCnt="1"/>
      <dgm:spPr/>
      <dgm:t>
        <a:bodyPr/>
        <a:lstStyle/>
        <a:p>
          <a:endParaRPr lang="ru-RU"/>
        </a:p>
      </dgm:t>
    </dgm:pt>
    <dgm:pt modelId="{93283B71-C43E-4A4A-BB69-28C7420EDADD}" type="pres">
      <dgm:prSet presAssocID="{46D29E1B-07F2-47AE-A66C-AFF83F954433}" presName="connTx" presStyleLbl="parChTrans1D2" presStyleIdx="0" presStyleCnt="1"/>
      <dgm:spPr/>
      <dgm:t>
        <a:bodyPr/>
        <a:lstStyle/>
        <a:p>
          <a:endParaRPr lang="ru-RU"/>
        </a:p>
      </dgm:t>
    </dgm:pt>
    <dgm:pt modelId="{CB00F711-B407-40ED-B0C2-B296E3E62467}" type="pres">
      <dgm:prSet presAssocID="{0175A780-F782-4973-A4BB-5A9EECE47C88}" presName="Name30" presStyleCnt="0"/>
      <dgm:spPr/>
    </dgm:pt>
    <dgm:pt modelId="{9F99F4E6-6B89-4A03-BFBB-4B1FD72D76C4}" type="pres">
      <dgm:prSet presAssocID="{0175A780-F782-4973-A4BB-5A9EECE47C88}" presName="level2Shape" presStyleLbl="node2" presStyleIdx="0" presStyleCnt="1" custLinFactNeighborY="-31570"/>
      <dgm:spPr/>
      <dgm:t>
        <a:bodyPr/>
        <a:lstStyle/>
        <a:p>
          <a:endParaRPr lang="ru-RU"/>
        </a:p>
      </dgm:t>
    </dgm:pt>
    <dgm:pt modelId="{77345AFF-A6CA-44E9-9338-4FB1229D0693}" type="pres">
      <dgm:prSet presAssocID="{0175A780-F782-4973-A4BB-5A9EECE47C88}" presName="hierChild3" presStyleCnt="0"/>
      <dgm:spPr/>
    </dgm:pt>
    <dgm:pt modelId="{987313F0-FC04-4377-AFED-EC8868F517BC}" type="pres">
      <dgm:prSet presAssocID="{AC8BB122-7EAA-40F7-B058-0BA18AD7FBD0}" presName="Name25" presStyleLbl="parChTrans1D3" presStyleIdx="0" presStyleCnt="2"/>
      <dgm:spPr/>
      <dgm:t>
        <a:bodyPr/>
        <a:lstStyle/>
        <a:p>
          <a:endParaRPr lang="ru-RU"/>
        </a:p>
      </dgm:t>
    </dgm:pt>
    <dgm:pt modelId="{25B25E99-8D01-44A2-8112-EC4CA57F4174}" type="pres">
      <dgm:prSet presAssocID="{AC8BB122-7EAA-40F7-B058-0BA18AD7FBD0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A8C2719-7323-49EB-A617-51C51040D90E}" type="pres">
      <dgm:prSet presAssocID="{EF575F69-9FEE-4EB9-A948-829EFA6A2FA3}" presName="Name30" presStyleCnt="0"/>
      <dgm:spPr/>
    </dgm:pt>
    <dgm:pt modelId="{A67E0088-7476-4970-A8BD-2D71D2363AB7}" type="pres">
      <dgm:prSet presAssocID="{EF575F69-9FEE-4EB9-A948-829EFA6A2FA3}" presName="level2Shape" presStyleLbl="node3" presStyleIdx="0" presStyleCnt="2" custLinFactNeighborY="-30135"/>
      <dgm:spPr/>
      <dgm:t>
        <a:bodyPr/>
        <a:lstStyle/>
        <a:p>
          <a:endParaRPr lang="ru-RU"/>
        </a:p>
      </dgm:t>
    </dgm:pt>
    <dgm:pt modelId="{EC5519E4-C8C2-4548-8C8E-CE50985D3908}" type="pres">
      <dgm:prSet presAssocID="{EF575F69-9FEE-4EB9-A948-829EFA6A2FA3}" presName="hierChild3" presStyleCnt="0"/>
      <dgm:spPr/>
    </dgm:pt>
    <dgm:pt modelId="{848BF529-7D8D-409D-B005-7EC2266060F6}" type="pres">
      <dgm:prSet presAssocID="{2464138F-432A-488C-8E3F-95DE9229F6EF}" presName="Name25" presStyleLbl="parChTrans1D4" presStyleIdx="0" presStyleCnt="2"/>
      <dgm:spPr/>
      <dgm:t>
        <a:bodyPr/>
        <a:lstStyle/>
        <a:p>
          <a:endParaRPr lang="ru-RU"/>
        </a:p>
      </dgm:t>
    </dgm:pt>
    <dgm:pt modelId="{DF95870B-3AD7-4392-8BCD-E161F2A6976E}" type="pres">
      <dgm:prSet presAssocID="{2464138F-432A-488C-8E3F-95DE9229F6EF}" presName="connTx" presStyleLbl="parChTrans1D4" presStyleIdx="0" presStyleCnt="2"/>
      <dgm:spPr/>
      <dgm:t>
        <a:bodyPr/>
        <a:lstStyle/>
        <a:p>
          <a:endParaRPr lang="ru-RU"/>
        </a:p>
      </dgm:t>
    </dgm:pt>
    <dgm:pt modelId="{9112DF47-B706-49D7-B86B-709837F0E593}" type="pres">
      <dgm:prSet presAssocID="{5F6AD88B-2E59-43E4-82BB-7E4D7EDFC5C0}" presName="Name30" presStyleCnt="0"/>
      <dgm:spPr/>
    </dgm:pt>
    <dgm:pt modelId="{3F11B5C4-06D3-414A-8108-8A402E80057F}" type="pres">
      <dgm:prSet presAssocID="{5F6AD88B-2E59-43E4-82BB-7E4D7EDFC5C0}" presName="level2Shape" presStyleLbl="node4" presStyleIdx="0" presStyleCnt="2" custScaleX="98063" custScaleY="65376" custLinFactY="99180" custLinFactNeighborX="2152" custLinFactNeighborY="100000"/>
      <dgm:spPr/>
      <dgm:t>
        <a:bodyPr/>
        <a:lstStyle/>
        <a:p>
          <a:endParaRPr lang="ru-RU"/>
        </a:p>
      </dgm:t>
    </dgm:pt>
    <dgm:pt modelId="{B47BCA66-8C92-44C9-8F21-4267C29E320B}" type="pres">
      <dgm:prSet presAssocID="{5F6AD88B-2E59-43E4-82BB-7E4D7EDFC5C0}" presName="hierChild3" presStyleCnt="0"/>
      <dgm:spPr/>
    </dgm:pt>
    <dgm:pt modelId="{72B8D163-83EF-4777-AF50-200573CC6F26}" type="pres">
      <dgm:prSet presAssocID="{4C6011D5-0425-41DB-8D64-EA19F4F97C80}" presName="Name25" presStyleLbl="parChTrans1D3" presStyleIdx="1" presStyleCnt="2"/>
      <dgm:spPr/>
      <dgm:t>
        <a:bodyPr/>
        <a:lstStyle/>
        <a:p>
          <a:endParaRPr lang="ru-RU"/>
        </a:p>
      </dgm:t>
    </dgm:pt>
    <dgm:pt modelId="{EB513369-4D5E-4A17-8B6F-84D8AB3C601B}" type="pres">
      <dgm:prSet presAssocID="{4C6011D5-0425-41DB-8D64-EA19F4F97C80}" presName="connTx" presStyleLbl="parChTrans1D3" presStyleIdx="1" presStyleCnt="2"/>
      <dgm:spPr/>
      <dgm:t>
        <a:bodyPr/>
        <a:lstStyle/>
        <a:p>
          <a:endParaRPr lang="ru-RU"/>
        </a:p>
      </dgm:t>
    </dgm:pt>
    <dgm:pt modelId="{18E82974-0AC5-492A-BB49-C347E5FF566F}" type="pres">
      <dgm:prSet presAssocID="{A0CC51A5-5704-4048-B364-2045826E06D0}" presName="Name30" presStyleCnt="0"/>
      <dgm:spPr/>
    </dgm:pt>
    <dgm:pt modelId="{28F94605-5832-4DCD-A8B3-0918EE75AC1F}" type="pres">
      <dgm:prSet presAssocID="{A0CC51A5-5704-4048-B364-2045826E06D0}" presName="level2Shape" presStyleLbl="node3" presStyleIdx="1" presStyleCnt="2" custLinFactNeighborY="-30135"/>
      <dgm:spPr/>
      <dgm:t>
        <a:bodyPr/>
        <a:lstStyle/>
        <a:p>
          <a:endParaRPr lang="ru-RU"/>
        </a:p>
      </dgm:t>
    </dgm:pt>
    <dgm:pt modelId="{D7A642B1-B0E1-40DA-B0F7-C96F0F71693D}" type="pres">
      <dgm:prSet presAssocID="{A0CC51A5-5704-4048-B364-2045826E06D0}" presName="hierChild3" presStyleCnt="0"/>
      <dgm:spPr/>
    </dgm:pt>
    <dgm:pt modelId="{02497251-4046-4667-A49D-FEADC01C4092}" type="pres">
      <dgm:prSet presAssocID="{CB1E0260-7F46-4537-A529-E7354198812B}" presName="Name25" presStyleLbl="parChTrans1D4" presStyleIdx="1" presStyleCnt="2"/>
      <dgm:spPr/>
      <dgm:t>
        <a:bodyPr/>
        <a:lstStyle/>
        <a:p>
          <a:endParaRPr lang="ru-RU"/>
        </a:p>
      </dgm:t>
    </dgm:pt>
    <dgm:pt modelId="{FC78B7FF-C1B3-4372-A038-2C845983A4F2}" type="pres">
      <dgm:prSet presAssocID="{CB1E0260-7F46-4537-A529-E7354198812B}" presName="connTx" presStyleLbl="parChTrans1D4" presStyleIdx="1" presStyleCnt="2"/>
      <dgm:spPr/>
      <dgm:t>
        <a:bodyPr/>
        <a:lstStyle/>
        <a:p>
          <a:endParaRPr lang="ru-RU"/>
        </a:p>
      </dgm:t>
    </dgm:pt>
    <dgm:pt modelId="{E1CE807E-106A-4B19-BB0F-5A073AD13B4B}" type="pres">
      <dgm:prSet presAssocID="{DF1662CD-61B0-4F43-8E94-9D9A72638AB7}" presName="Name30" presStyleCnt="0"/>
      <dgm:spPr/>
    </dgm:pt>
    <dgm:pt modelId="{E109EB87-219C-4A17-8CBF-D04E02B1AADB}" type="pres">
      <dgm:prSet presAssocID="{DF1662CD-61B0-4F43-8E94-9D9A72638AB7}" presName="level2Shape" presStyleLbl="node4" presStyleIdx="1" presStyleCnt="2" custLinFactNeighborY="-30135"/>
      <dgm:spPr/>
      <dgm:t>
        <a:bodyPr/>
        <a:lstStyle/>
        <a:p>
          <a:endParaRPr lang="ru-RU"/>
        </a:p>
      </dgm:t>
    </dgm:pt>
    <dgm:pt modelId="{386E56E1-3122-4793-BE01-5993984EF6EE}" type="pres">
      <dgm:prSet presAssocID="{DF1662CD-61B0-4F43-8E94-9D9A72638AB7}" presName="hierChild3" presStyleCnt="0"/>
      <dgm:spPr/>
    </dgm:pt>
    <dgm:pt modelId="{22D1814A-BF94-4D7E-8F07-0D36F260FD16}" type="pres">
      <dgm:prSet presAssocID="{C3BD6AD3-FF38-4D2C-9CC3-E69CEC83549B}" presName="bgShapesFlow" presStyleCnt="0"/>
      <dgm:spPr/>
    </dgm:pt>
    <dgm:pt modelId="{0F89552B-6AD6-44D8-B13A-FF5319C91F3B}" type="pres">
      <dgm:prSet presAssocID="{FC2E7506-2C0B-4038-90BA-862142FD1DD0}" presName="rectComp" presStyleCnt="0"/>
      <dgm:spPr/>
    </dgm:pt>
    <dgm:pt modelId="{F4A6977F-B9DC-48EF-8956-6BFC31D116BC}" type="pres">
      <dgm:prSet presAssocID="{FC2E7506-2C0B-4038-90BA-862142FD1DD0}" presName="bgRect" presStyleLbl="bgShp" presStyleIdx="0" presStyleCnt="3"/>
      <dgm:spPr/>
      <dgm:t>
        <a:bodyPr/>
        <a:lstStyle/>
        <a:p>
          <a:endParaRPr lang="ru-RU"/>
        </a:p>
      </dgm:t>
    </dgm:pt>
    <dgm:pt modelId="{F2E53AD7-F3DA-4852-8431-19D4EA5AA5B5}" type="pres">
      <dgm:prSet presAssocID="{FC2E7506-2C0B-4038-90BA-862142FD1DD0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14192-EF89-4D0F-83D1-4CEC0B68C327}" type="pres">
      <dgm:prSet presAssocID="{FC2E7506-2C0B-4038-90BA-862142FD1DD0}" presName="spComp" presStyleCnt="0"/>
      <dgm:spPr/>
    </dgm:pt>
    <dgm:pt modelId="{81C0861E-CC3A-4CCC-A052-CB3568113155}" type="pres">
      <dgm:prSet presAssocID="{FC2E7506-2C0B-4038-90BA-862142FD1DD0}" presName="hSp" presStyleCnt="0"/>
      <dgm:spPr/>
    </dgm:pt>
    <dgm:pt modelId="{80533FC9-E7E3-42C8-929F-E78683D5771E}" type="pres">
      <dgm:prSet presAssocID="{470681BD-DA2A-47CE-A9BB-5D609088AA10}" presName="rectComp" presStyleCnt="0"/>
      <dgm:spPr/>
    </dgm:pt>
    <dgm:pt modelId="{64885D20-E0EC-4678-8322-181649B0908A}" type="pres">
      <dgm:prSet presAssocID="{470681BD-DA2A-47CE-A9BB-5D609088AA10}" presName="bgRect" presStyleLbl="bgShp" presStyleIdx="1" presStyleCnt="3"/>
      <dgm:spPr/>
      <dgm:t>
        <a:bodyPr/>
        <a:lstStyle/>
        <a:p>
          <a:endParaRPr lang="ru-RU"/>
        </a:p>
      </dgm:t>
    </dgm:pt>
    <dgm:pt modelId="{32775B5D-FD50-4E61-9608-E981F396100A}" type="pres">
      <dgm:prSet presAssocID="{470681BD-DA2A-47CE-A9BB-5D609088AA10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C7688-2AFB-4CEA-BCCB-A40DF4FC6E99}" type="pres">
      <dgm:prSet presAssocID="{470681BD-DA2A-47CE-A9BB-5D609088AA10}" presName="spComp" presStyleCnt="0"/>
      <dgm:spPr/>
    </dgm:pt>
    <dgm:pt modelId="{75833711-DC25-4DFA-9F83-7BEB6F8CCBA0}" type="pres">
      <dgm:prSet presAssocID="{470681BD-DA2A-47CE-A9BB-5D609088AA10}" presName="hSp" presStyleCnt="0"/>
      <dgm:spPr/>
    </dgm:pt>
    <dgm:pt modelId="{72F26A35-86CE-47ED-B1E4-8AE7B806D1DA}" type="pres">
      <dgm:prSet presAssocID="{26E01452-97DD-4BB0-BD52-BD7FD3D2CC1D}" presName="rectComp" presStyleCnt="0"/>
      <dgm:spPr/>
    </dgm:pt>
    <dgm:pt modelId="{2A80CF44-79D0-428A-9A95-BD64AF0D43B3}" type="pres">
      <dgm:prSet presAssocID="{26E01452-97DD-4BB0-BD52-BD7FD3D2CC1D}" presName="bgRect" presStyleLbl="bgShp" presStyleIdx="2" presStyleCnt="3"/>
      <dgm:spPr/>
      <dgm:t>
        <a:bodyPr/>
        <a:lstStyle/>
        <a:p>
          <a:endParaRPr lang="ru-RU"/>
        </a:p>
      </dgm:t>
    </dgm:pt>
    <dgm:pt modelId="{44C4C0FF-B99F-4A41-8025-986AD665DCE1}" type="pres">
      <dgm:prSet presAssocID="{26E01452-97DD-4BB0-BD52-BD7FD3D2CC1D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892BBC-279A-42C0-AF27-053F38F44F6B}" type="presOf" srcId="{CB1E0260-7F46-4537-A529-E7354198812B}" destId="{FC78B7FF-C1B3-4372-A038-2C845983A4F2}" srcOrd="1" destOrd="0" presId="urn:microsoft.com/office/officeart/2005/8/layout/hierarchy5"/>
    <dgm:cxn modelId="{3B6CD4EB-81ED-489D-AB7F-42CD1968A25A}" type="presOf" srcId="{2464138F-432A-488C-8E3F-95DE9229F6EF}" destId="{DF95870B-3AD7-4392-8BCD-E161F2A6976E}" srcOrd="1" destOrd="0" presId="urn:microsoft.com/office/officeart/2005/8/layout/hierarchy5"/>
    <dgm:cxn modelId="{0CAF93F7-0EAE-4E97-8ACB-28F4FD43131A}" type="presOf" srcId="{26E01452-97DD-4BB0-BD52-BD7FD3D2CC1D}" destId="{44C4C0FF-B99F-4A41-8025-986AD665DCE1}" srcOrd="1" destOrd="0" presId="urn:microsoft.com/office/officeart/2005/8/layout/hierarchy5"/>
    <dgm:cxn modelId="{EDF5A319-788A-4180-8DF1-84F39F8C236F}" type="presOf" srcId="{FC2E7506-2C0B-4038-90BA-862142FD1DD0}" destId="{F4A6977F-B9DC-48EF-8956-6BFC31D116BC}" srcOrd="0" destOrd="0" presId="urn:microsoft.com/office/officeart/2005/8/layout/hierarchy5"/>
    <dgm:cxn modelId="{3B5C3E60-4096-4F21-A0AD-1E30FC5535AC}" type="presOf" srcId="{FC2E7506-2C0B-4038-90BA-862142FD1DD0}" destId="{F2E53AD7-F3DA-4852-8431-19D4EA5AA5B5}" srcOrd="1" destOrd="0" presId="urn:microsoft.com/office/officeart/2005/8/layout/hierarchy5"/>
    <dgm:cxn modelId="{7E4C92ED-19EA-4E4B-AEA4-52079470A2D2}" type="presOf" srcId="{AC8BB122-7EAA-40F7-B058-0BA18AD7FBD0}" destId="{25B25E99-8D01-44A2-8112-EC4CA57F4174}" srcOrd="1" destOrd="0" presId="urn:microsoft.com/office/officeart/2005/8/layout/hierarchy5"/>
    <dgm:cxn modelId="{7389B998-2CBC-438C-81DB-565261E2226B}" srcId="{A0CC51A5-5704-4048-B364-2045826E06D0}" destId="{DF1662CD-61B0-4F43-8E94-9D9A72638AB7}" srcOrd="0" destOrd="0" parTransId="{CB1E0260-7F46-4537-A529-E7354198812B}" sibTransId="{D908D1AE-5393-4830-A96D-18180F54F056}"/>
    <dgm:cxn modelId="{6A327BDF-3475-47DB-A2EC-80B6E9261DF9}" type="presOf" srcId="{CB1E0260-7F46-4537-A529-E7354198812B}" destId="{02497251-4046-4667-A49D-FEADC01C4092}" srcOrd="0" destOrd="0" presId="urn:microsoft.com/office/officeart/2005/8/layout/hierarchy5"/>
    <dgm:cxn modelId="{6414A401-A548-419D-B8BE-EEDF2E916A44}" type="presOf" srcId="{DF1662CD-61B0-4F43-8E94-9D9A72638AB7}" destId="{E109EB87-219C-4A17-8CBF-D04E02B1AADB}" srcOrd="0" destOrd="0" presId="urn:microsoft.com/office/officeart/2005/8/layout/hierarchy5"/>
    <dgm:cxn modelId="{90BCBFD0-14BF-4052-950B-B822610BB1F1}" srcId="{0175A780-F782-4973-A4BB-5A9EECE47C88}" destId="{A0CC51A5-5704-4048-B364-2045826E06D0}" srcOrd="1" destOrd="0" parTransId="{4C6011D5-0425-41DB-8D64-EA19F4F97C80}" sibTransId="{FAEFD3B2-5750-4633-A900-8EB6416C7D23}"/>
    <dgm:cxn modelId="{65B8E649-80EE-4D5D-885E-AEEB1C86F331}" srcId="{C3BD6AD3-FF38-4D2C-9CC3-E69CEC83549B}" destId="{9928D3D6-C93D-4FF2-A0D7-7231192703D7}" srcOrd="0" destOrd="0" parTransId="{9C6A29FA-BB76-4B4A-950B-834616C7D9E3}" sibTransId="{855CFEEC-7504-401A-8632-792D9B421C59}"/>
    <dgm:cxn modelId="{DD7AB9BC-3FB5-47A5-8191-D78CB19967CD}" type="presOf" srcId="{46D29E1B-07F2-47AE-A66C-AFF83F954433}" destId="{BCC9ADCC-B561-4282-9FD4-347C79BBA18F}" srcOrd="0" destOrd="0" presId="urn:microsoft.com/office/officeart/2005/8/layout/hierarchy5"/>
    <dgm:cxn modelId="{FD8025B0-9A8C-43BA-B1BE-54CD02E13CCC}" type="presOf" srcId="{4C6011D5-0425-41DB-8D64-EA19F4F97C80}" destId="{72B8D163-83EF-4777-AF50-200573CC6F26}" srcOrd="0" destOrd="0" presId="urn:microsoft.com/office/officeart/2005/8/layout/hierarchy5"/>
    <dgm:cxn modelId="{C45816CA-1D40-4EAD-A49B-D941F2AA9852}" type="presOf" srcId="{0175A780-F782-4973-A4BB-5A9EECE47C88}" destId="{9F99F4E6-6B89-4A03-BFBB-4B1FD72D76C4}" srcOrd="0" destOrd="0" presId="urn:microsoft.com/office/officeart/2005/8/layout/hierarchy5"/>
    <dgm:cxn modelId="{2609070D-6772-45DD-871D-7B411F0729F9}" type="presOf" srcId="{EF575F69-9FEE-4EB9-A948-829EFA6A2FA3}" destId="{A67E0088-7476-4970-A8BD-2D71D2363AB7}" srcOrd="0" destOrd="0" presId="urn:microsoft.com/office/officeart/2005/8/layout/hierarchy5"/>
    <dgm:cxn modelId="{6A5B47A8-B3ED-4BFC-9CC8-20A0A9157140}" srcId="{0175A780-F782-4973-A4BB-5A9EECE47C88}" destId="{EF575F69-9FEE-4EB9-A948-829EFA6A2FA3}" srcOrd="0" destOrd="0" parTransId="{AC8BB122-7EAA-40F7-B058-0BA18AD7FBD0}" sibTransId="{82A2B18F-9171-4700-9FBC-35BED6A34F34}"/>
    <dgm:cxn modelId="{D3065BBE-59BF-4D25-A040-A8C34D934BBA}" type="presOf" srcId="{470681BD-DA2A-47CE-A9BB-5D609088AA10}" destId="{32775B5D-FD50-4E61-9608-E981F396100A}" srcOrd="1" destOrd="0" presId="urn:microsoft.com/office/officeart/2005/8/layout/hierarchy5"/>
    <dgm:cxn modelId="{EB1528C3-B797-422E-B4DE-9677E834527C}" type="presOf" srcId="{26E01452-97DD-4BB0-BD52-BD7FD3D2CC1D}" destId="{2A80CF44-79D0-428A-9A95-BD64AF0D43B3}" srcOrd="0" destOrd="0" presId="urn:microsoft.com/office/officeart/2005/8/layout/hierarchy5"/>
    <dgm:cxn modelId="{F519371C-D5AE-4D3C-B5B0-A32DD4BA45A9}" srcId="{9928D3D6-C93D-4FF2-A0D7-7231192703D7}" destId="{0175A780-F782-4973-A4BB-5A9EECE47C88}" srcOrd="0" destOrd="0" parTransId="{46D29E1B-07F2-47AE-A66C-AFF83F954433}" sibTransId="{43B752CD-2F00-43C4-95E7-BC4B56277A83}"/>
    <dgm:cxn modelId="{FD635C8B-AD66-4948-AD55-605E7E8DEDBF}" srcId="{C3BD6AD3-FF38-4D2C-9CC3-E69CEC83549B}" destId="{FC2E7506-2C0B-4038-90BA-862142FD1DD0}" srcOrd="1" destOrd="0" parTransId="{5F4C2742-B844-4F70-900D-576312CC1FEC}" sibTransId="{5EC0E368-FC90-40FE-9DC8-63B8C96FE3F0}"/>
    <dgm:cxn modelId="{6561D2CD-CCCE-4BB4-BD3D-4C4A1233C159}" type="presOf" srcId="{9928D3D6-C93D-4FF2-A0D7-7231192703D7}" destId="{2A4077F7-6D57-4F52-A3DD-93BC08C6664A}" srcOrd="0" destOrd="0" presId="urn:microsoft.com/office/officeart/2005/8/layout/hierarchy5"/>
    <dgm:cxn modelId="{06B3DEFA-BA68-42F8-A1C4-FF36305BFB78}" type="presOf" srcId="{2464138F-432A-488C-8E3F-95DE9229F6EF}" destId="{848BF529-7D8D-409D-B005-7EC2266060F6}" srcOrd="0" destOrd="0" presId="urn:microsoft.com/office/officeart/2005/8/layout/hierarchy5"/>
    <dgm:cxn modelId="{88AABE07-1C85-4CAA-B352-E941B89CD037}" type="presOf" srcId="{5F6AD88B-2E59-43E4-82BB-7E4D7EDFC5C0}" destId="{3F11B5C4-06D3-414A-8108-8A402E80057F}" srcOrd="0" destOrd="0" presId="urn:microsoft.com/office/officeart/2005/8/layout/hierarchy5"/>
    <dgm:cxn modelId="{31C62E6F-A849-4400-BE54-4BE3DE7A4D01}" srcId="{EF575F69-9FEE-4EB9-A948-829EFA6A2FA3}" destId="{5F6AD88B-2E59-43E4-82BB-7E4D7EDFC5C0}" srcOrd="0" destOrd="0" parTransId="{2464138F-432A-488C-8E3F-95DE9229F6EF}" sibTransId="{3CA249A2-E10B-4484-945E-DD27CA27EE44}"/>
    <dgm:cxn modelId="{9A663061-2954-4E61-BE3F-1EAEC513F4EE}" type="presOf" srcId="{AC8BB122-7EAA-40F7-B058-0BA18AD7FBD0}" destId="{987313F0-FC04-4377-AFED-EC8868F517BC}" srcOrd="0" destOrd="0" presId="urn:microsoft.com/office/officeart/2005/8/layout/hierarchy5"/>
    <dgm:cxn modelId="{236016E2-2CF2-49C9-868E-E730BC044C5D}" srcId="{C3BD6AD3-FF38-4D2C-9CC3-E69CEC83549B}" destId="{470681BD-DA2A-47CE-A9BB-5D609088AA10}" srcOrd="2" destOrd="0" parTransId="{04379BA6-0A32-4548-8936-41F04F7C52E6}" sibTransId="{95411494-0214-408E-8E0A-92941DC05D54}"/>
    <dgm:cxn modelId="{9E1598B0-CA7B-4469-B57B-1CD44BE86160}" type="presOf" srcId="{470681BD-DA2A-47CE-A9BB-5D609088AA10}" destId="{64885D20-E0EC-4678-8322-181649B0908A}" srcOrd="0" destOrd="0" presId="urn:microsoft.com/office/officeart/2005/8/layout/hierarchy5"/>
    <dgm:cxn modelId="{97EECE22-BFD7-49A7-9CCD-D19E4A43F87B}" srcId="{C3BD6AD3-FF38-4D2C-9CC3-E69CEC83549B}" destId="{26E01452-97DD-4BB0-BD52-BD7FD3D2CC1D}" srcOrd="3" destOrd="0" parTransId="{474DF1D1-8CFC-4868-A5B1-36E2DF7167CC}" sibTransId="{286696AC-77D9-430D-97A2-A50EE1B94022}"/>
    <dgm:cxn modelId="{E5418484-596A-4DF1-B69B-6040A39D3230}" type="presOf" srcId="{A0CC51A5-5704-4048-B364-2045826E06D0}" destId="{28F94605-5832-4DCD-A8B3-0918EE75AC1F}" srcOrd="0" destOrd="0" presId="urn:microsoft.com/office/officeart/2005/8/layout/hierarchy5"/>
    <dgm:cxn modelId="{E7806D8B-8E76-4DBD-8B76-83BAF878D69F}" type="presOf" srcId="{C3BD6AD3-FF38-4D2C-9CC3-E69CEC83549B}" destId="{7B5509F8-E0ED-4D6C-A184-5BB164E7A3FB}" srcOrd="0" destOrd="0" presId="urn:microsoft.com/office/officeart/2005/8/layout/hierarchy5"/>
    <dgm:cxn modelId="{BD090783-900A-4703-BE0C-28797F38DFB8}" type="presOf" srcId="{4C6011D5-0425-41DB-8D64-EA19F4F97C80}" destId="{EB513369-4D5E-4A17-8B6F-84D8AB3C601B}" srcOrd="1" destOrd="0" presId="urn:microsoft.com/office/officeart/2005/8/layout/hierarchy5"/>
    <dgm:cxn modelId="{9D55A30F-6951-42F7-A352-EFB9838A98AD}" type="presOf" srcId="{46D29E1B-07F2-47AE-A66C-AFF83F954433}" destId="{93283B71-C43E-4A4A-BB69-28C7420EDADD}" srcOrd="1" destOrd="0" presId="urn:microsoft.com/office/officeart/2005/8/layout/hierarchy5"/>
    <dgm:cxn modelId="{606685F7-DC69-4046-9863-2276B327CAD5}" type="presParOf" srcId="{7B5509F8-E0ED-4D6C-A184-5BB164E7A3FB}" destId="{8787021B-E84F-431F-8A85-C42911894C58}" srcOrd="0" destOrd="0" presId="urn:microsoft.com/office/officeart/2005/8/layout/hierarchy5"/>
    <dgm:cxn modelId="{8ED5253B-A6D0-4317-A215-6C75B9A193F3}" type="presParOf" srcId="{8787021B-E84F-431F-8A85-C42911894C58}" destId="{4291C162-92A3-427B-8654-7F6980513937}" srcOrd="0" destOrd="0" presId="urn:microsoft.com/office/officeart/2005/8/layout/hierarchy5"/>
    <dgm:cxn modelId="{C216A565-E156-4777-A78A-CB3D68D29787}" type="presParOf" srcId="{8787021B-E84F-431F-8A85-C42911894C58}" destId="{ADBE46F8-6AB0-4693-BA1F-4A6A452885CF}" srcOrd="1" destOrd="0" presId="urn:microsoft.com/office/officeart/2005/8/layout/hierarchy5"/>
    <dgm:cxn modelId="{0CE36B28-761A-4516-9F09-D9DCB365BA0D}" type="presParOf" srcId="{ADBE46F8-6AB0-4693-BA1F-4A6A452885CF}" destId="{E7CB7008-725B-488B-A77A-CF8BBE2D27A3}" srcOrd="0" destOrd="0" presId="urn:microsoft.com/office/officeart/2005/8/layout/hierarchy5"/>
    <dgm:cxn modelId="{AFA4C047-88B8-4A60-B79F-08758E44D08B}" type="presParOf" srcId="{E7CB7008-725B-488B-A77A-CF8BBE2D27A3}" destId="{2A4077F7-6D57-4F52-A3DD-93BC08C6664A}" srcOrd="0" destOrd="0" presId="urn:microsoft.com/office/officeart/2005/8/layout/hierarchy5"/>
    <dgm:cxn modelId="{C7B2125E-4DEF-485B-B0D6-B9CD7660A22C}" type="presParOf" srcId="{E7CB7008-725B-488B-A77A-CF8BBE2D27A3}" destId="{DD466618-92A3-469D-B6A2-3D69513CB27F}" srcOrd="1" destOrd="0" presId="urn:microsoft.com/office/officeart/2005/8/layout/hierarchy5"/>
    <dgm:cxn modelId="{9B9B470C-7092-4544-A675-5B4445EB14F5}" type="presParOf" srcId="{DD466618-92A3-469D-B6A2-3D69513CB27F}" destId="{BCC9ADCC-B561-4282-9FD4-347C79BBA18F}" srcOrd="0" destOrd="0" presId="urn:microsoft.com/office/officeart/2005/8/layout/hierarchy5"/>
    <dgm:cxn modelId="{11E50CAA-94DA-4C8A-B8F7-8815ABCC3DBD}" type="presParOf" srcId="{BCC9ADCC-B561-4282-9FD4-347C79BBA18F}" destId="{93283B71-C43E-4A4A-BB69-28C7420EDADD}" srcOrd="0" destOrd="0" presId="urn:microsoft.com/office/officeart/2005/8/layout/hierarchy5"/>
    <dgm:cxn modelId="{71D8AE2E-5B21-42BD-AFFA-262407B9C9FA}" type="presParOf" srcId="{DD466618-92A3-469D-B6A2-3D69513CB27F}" destId="{CB00F711-B407-40ED-B0C2-B296E3E62467}" srcOrd="1" destOrd="0" presId="urn:microsoft.com/office/officeart/2005/8/layout/hierarchy5"/>
    <dgm:cxn modelId="{101E3397-9105-4CBF-90D0-C44215E8D768}" type="presParOf" srcId="{CB00F711-B407-40ED-B0C2-B296E3E62467}" destId="{9F99F4E6-6B89-4A03-BFBB-4B1FD72D76C4}" srcOrd="0" destOrd="0" presId="urn:microsoft.com/office/officeart/2005/8/layout/hierarchy5"/>
    <dgm:cxn modelId="{B1CE23CB-9F99-4FAA-95AE-8FBBF98C57D2}" type="presParOf" srcId="{CB00F711-B407-40ED-B0C2-B296E3E62467}" destId="{77345AFF-A6CA-44E9-9338-4FB1229D0693}" srcOrd="1" destOrd="0" presId="urn:microsoft.com/office/officeart/2005/8/layout/hierarchy5"/>
    <dgm:cxn modelId="{AEEB0ECE-DF91-4754-9F61-CB0A804771F6}" type="presParOf" srcId="{77345AFF-A6CA-44E9-9338-4FB1229D0693}" destId="{987313F0-FC04-4377-AFED-EC8868F517BC}" srcOrd="0" destOrd="0" presId="urn:microsoft.com/office/officeart/2005/8/layout/hierarchy5"/>
    <dgm:cxn modelId="{99DD575F-1CB0-4DCA-89B0-A7FBBA0FDD14}" type="presParOf" srcId="{987313F0-FC04-4377-AFED-EC8868F517BC}" destId="{25B25E99-8D01-44A2-8112-EC4CA57F4174}" srcOrd="0" destOrd="0" presId="urn:microsoft.com/office/officeart/2005/8/layout/hierarchy5"/>
    <dgm:cxn modelId="{2B59AF8C-2FDA-4195-B4A1-E109B7AF54A3}" type="presParOf" srcId="{77345AFF-A6CA-44E9-9338-4FB1229D0693}" destId="{7A8C2719-7323-49EB-A617-51C51040D90E}" srcOrd="1" destOrd="0" presId="urn:microsoft.com/office/officeart/2005/8/layout/hierarchy5"/>
    <dgm:cxn modelId="{CFF238F9-B433-4561-9218-756D0B6F5048}" type="presParOf" srcId="{7A8C2719-7323-49EB-A617-51C51040D90E}" destId="{A67E0088-7476-4970-A8BD-2D71D2363AB7}" srcOrd="0" destOrd="0" presId="urn:microsoft.com/office/officeart/2005/8/layout/hierarchy5"/>
    <dgm:cxn modelId="{A7F194B3-EE03-435C-83C1-2C5E9941AE6D}" type="presParOf" srcId="{7A8C2719-7323-49EB-A617-51C51040D90E}" destId="{EC5519E4-C8C2-4548-8C8E-CE50985D3908}" srcOrd="1" destOrd="0" presId="urn:microsoft.com/office/officeart/2005/8/layout/hierarchy5"/>
    <dgm:cxn modelId="{0BEA40AF-FD51-402C-B7E1-9FCBD9210C8B}" type="presParOf" srcId="{EC5519E4-C8C2-4548-8C8E-CE50985D3908}" destId="{848BF529-7D8D-409D-B005-7EC2266060F6}" srcOrd="0" destOrd="0" presId="urn:microsoft.com/office/officeart/2005/8/layout/hierarchy5"/>
    <dgm:cxn modelId="{D7AE4AD5-387F-4633-AF0B-374995BBCC7C}" type="presParOf" srcId="{848BF529-7D8D-409D-B005-7EC2266060F6}" destId="{DF95870B-3AD7-4392-8BCD-E161F2A6976E}" srcOrd="0" destOrd="0" presId="urn:microsoft.com/office/officeart/2005/8/layout/hierarchy5"/>
    <dgm:cxn modelId="{CFC30CD3-9AE8-4EAB-BF6B-D278627605FB}" type="presParOf" srcId="{EC5519E4-C8C2-4548-8C8E-CE50985D3908}" destId="{9112DF47-B706-49D7-B86B-709837F0E593}" srcOrd="1" destOrd="0" presId="urn:microsoft.com/office/officeart/2005/8/layout/hierarchy5"/>
    <dgm:cxn modelId="{906FF7C4-CF66-49BE-9043-79BAA730482D}" type="presParOf" srcId="{9112DF47-B706-49D7-B86B-709837F0E593}" destId="{3F11B5C4-06D3-414A-8108-8A402E80057F}" srcOrd="0" destOrd="0" presId="urn:microsoft.com/office/officeart/2005/8/layout/hierarchy5"/>
    <dgm:cxn modelId="{5F123A9F-1A32-4F17-86B3-BDDDBA1E7651}" type="presParOf" srcId="{9112DF47-B706-49D7-B86B-709837F0E593}" destId="{B47BCA66-8C92-44C9-8F21-4267C29E320B}" srcOrd="1" destOrd="0" presId="urn:microsoft.com/office/officeart/2005/8/layout/hierarchy5"/>
    <dgm:cxn modelId="{D42402EC-8A91-4B17-A2F3-A18EB98CCB54}" type="presParOf" srcId="{77345AFF-A6CA-44E9-9338-4FB1229D0693}" destId="{72B8D163-83EF-4777-AF50-200573CC6F26}" srcOrd="2" destOrd="0" presId="urn:microsoft.com/office/officeart/2005/8/layout/hierarchy5"/>
    <dgm:cxn modelId="{E42C5BD5-1D9F-461E-880C-3FEA3324B4D0}" type="presParOf" srcId="{72B8D163-83EF-4777-AF50-200573CC6F26}" destId="{EB513369-4D5E-4A17-8B6F-84D8AB3C601B}" srcOrd="0" destOrd="0" presId="urn:microsoft.com/office/officeart/2005/8/layout/hierarchy5"/>
    <dgm:cxn modelId="{F7693518-A92A-40FE-9716-BB8DDDDCE9A3}" type="presParOf" srcId="{77345AFF-A6CA-44E9-9338-4FB1229D0693}" destId="{18E82974-0AC5-492A-BB49-C347E5FF566F}" srcOrd="3" destOrd="0" presId="urn:microsoft.com/office/officeart/2005/8/layout/hierarchy5"/>
    <dgm:cxn modelId="{B4C9750E-6464-47DF-B91F-205C6DB14E2A}" type="presParOf" srcId="{18E82974-0AC5-492A-BB49-C347E5FF566F}" destId="{28F94605-5832-4DCD-A8B3-0918EE75AC1F}" srcOrd="0" destOrd="0" presId="urn:microsoft.com/office/officeart/2005/8/layout/hierarchy5"/>
    <dgm:cxn modelId="{AF66DDB9-ADC5-45A4-AE85-1E91D28AE5D1}" type="presParOf" srcId="{18E82974-0AC5-492A-BB49-C347E5FF566F}" destId="{D7A642B1-B0E1-40DA-B0F7-C96F0F71693D}" srcOrd="1" destOrd="0" presId="urn:microsoft.com/office/officeart/2005/8/layout/hierarchy5"/>
    <dgm:cxn modelId="{352299AF-E356-4AAD-B536-BEED4146F2E0}" type="presParOf" srcId="{D7A642B1-B0E1-40DA-B0F7-C96F0F71693D}" destId="{02497251-4046-4667-A49D-FEADC01C4092}" srcOrd="0" destOrd="0" presId="urn:microsoft.com/office/officeart/2005/8/layout/hierarchy5"/>
    <dgm:cxn modelId="{C915692B-0961-4B90-8C39-6564E5E0FD81}" type="presParOf" srcId="{02497251-4046-4667-A49D-FEADC01C4092}" destId="{FC78B7FF-C1B3-4372-A038-2C845983A4F2}" srcOrd="0" destOrd="0" presId="urn:microsoft.com/office/officeart/2005/8/layout/hierarchy5"/>
    <dgm:cxn modelId="{559BDFAC-9380-4D73-9936-B671A36563CE}" type="presParOf" srcId="{D7A642B1-B0E1-40DA-B0F7-C96F0F71693D}" destId="{E1CE807E-106A-4B19-BB0F-5A073AD13B4B}" srcOrd="1" destOrd="0" presId="urn:microsoft.com/office/officeart/2005/8/layout/hierarchy5"/>
    <dgm:cxn modelId="{994B81B8-CB62-48ED-A5BA-72AFD39BBED7}" type="presParOf" srcId="{E1CE807E-106A-4B19-BB0F-5A073AD13B4B}" destId="{E109EB87-219C-4A17-8CBF-D04E02B1AADB}" srcOrd="0" destOrd="0" presId="urn:microsoft.com/office/officeart/2005/8/layout/hierarchy5"/>
    <dgm:cxn modelId="{D657A667-B109-48E0-9527-CF18EC1FCCF5}" type="presParOf" srcId="{E1CE807E-106A-4B19-BB0F-5A073AD13B4B}" destId="{386E56E1-3122-4793-BE01-5993984EF6EE}" srcOrd="1" destOrd="0" presId="urn:microsoft.com/office/officeart/2005/8/layout/hierarchy5"/>
    <dgm:cxn modelId="{A4454530-077D-47EC-9568-46FAA67C979B}" type="presParOf" srcId="{7B5509F8-E0ED-4D6C-A184-5BB164E7A3FB}" destId="{22D1814A-BF94-4D7E-8F07-0D36F260FD16}" srcOrd="1" destOrd="0" presId="urn:microsoft.com/office/officeart/2005/8/layout/hierarchy5"/>
    <dgm:cxn modelId="{0F73459B-FEEE-46AE-AFF9-83542399AAB6}" type="presParOf" srcId="{22D1814A-BF94-4D7E-8F07-0D36F260FD16}" destId="{0F89552B-6AD6-44D8-B13A-FF5319C91F3B}" srcOrd="0" destOrd="0" presId="urn:microsoft.com/office/officeart/2005/8/layout/hierarchy5"/>
    <dgm:cxn modelId="{7CDEB162-4CEC-41CB-BCEF-851734C457FC}" type="presParOf" srcId="{0F89552B-6AD6-44D8-B13A-FF5319C91F3B}" destId="{F4A6977F-B9DC-48EF-8956-6BFC31D116BC}" srcOrd="0" destOrd="0" presId="urn:microsoft.com/office/officeart/2005/8/layout/hierarchy5"/>
    <dgm:cxn modelId="{C012D9A0-DFF3-4AB1-9485-B8A7B0C7D0A9}" type="presParOf" srcId="{0F89552B-6AD6-44D8-B13A-FF5319C91F3B}" destId="{F2E53AD7-F3DA-4852-8431-19D4EA5AA5B5}" srcOrd="1" destOrd="0" presId="urn:microsoft.com/office/officeart/2005/8/layout/hierarchy5"/>
    <dgm:cxn modelId="{2431D88B-6BC0-40CC-99CA-2E4A47DE0355}" type="presParOf" srcId="{22D1814A-BF94-4D7E-8F07-0D36F260FD16}" destId="{EF614192-EF89-4D0F-83D1-4CEC0B68C327}" srcOrd="1" destOrd="0" presId="urn:microsoft.com/office/officeart/2005/8/layout/hierarchy5"/>
    <dgm:cxn modelId="{99BBD51F-732F-4BFE-95D3-D81088559DA9}" type="presParOf" srcId="{EF614192-EF89-4D0F-83D1-4CEC0B68C327}" destId="{81C0861E-CC3A-4CCC-A052-CB3568113155}" srcOrd="0" destOrd="0" presId="urn:microsoft.com/office/officeart/2005/8/layout/hierarchy5"/>
    <dgm:cxn modelId="{D8971056-3C35-4778-8F4C-2724BD3A53FC}" type="presParOf" srcId="{22D1814A-BF94-4D7E-8F07-0D36F260FD16}" destId="{80533FC9-E7E3-42C8-929F-E78683D5771E}" srcOrd="2" destOrd="0" presId="urn:microsoft.com/office/officeart/2005/8/layout/hierarchy5"/>
    <dgm:cxn modelId="{62731F1C-2CB4-45E5-A8F8-5A0531B3D457}" type="presParOf" srcId="{80533FC9-E7E3-42C8-929F-E78683D5771E}" destId="{64885D20-E0EC-4678-8322-181649B0908A}" srcOrd="0" destOrd="0" presId="urn:microsoft.com/office/officeart/2005/8/layout/hierarchy5"/>
    <dgm:cxn modelId="{9130D010-0D6E-4C64-A25D-12540A7E44C2}" type="presParOf" srcId="{80533FC9-E7E3-42C8-929F-E78683D5771E}" destId="{32775B5D-FD50-4E61-9608-E981F396100A}" srcOrd="1" destOrd="0" presId="urn:microsoft.com/office/officeart/2005/8/layout/hierarchy5"/>
    <dgm:cxn modelId="{9420D926-1877-4461-AFD3-49355B5869B9}" type="presParOf" srcId="{22D1814A-BF94-4D7E-8F07-0D36F260FD16}" destId="{362C7688-2AFB-4CEA-BCCB-A40DF4FC6E99}" srcOrd="3" destOrd="0" presId="urn:microsoft.com/office/officeart/2005/8/layout/hierarchy5"/>
    <dgm:cxn modelId="{38CF655B-A3EB-46C3-A306-A90FE4619C84}" type="presParOf" srcId="{362C7688-2AFB-4CEA-BCCB-A40DF4FC6E99}" destId="{75833711-DC25-4DFA-9F83-7BEB6F8CCBA0}" srcOrd="0" destOrd="0" presId="urn:microsoft.com/office/officeart/2005/8/layout/hierarchy5"/>
    <dgm:cxn modelId="{0C3167EE-738A-41C4-8C04-D1071279EFF1}" type="presParOf" srcId="{22D1814A-BF94-4D7E-8F07-0D36F260FD16}" destId="{72F26A35-86CE-47ED-B1E4-8AE7B806D1DA}" srcOrd="4" destOrd="0" presId="urn:microsoft.com/office/officeart/2005/8/layout/hierarchy5"/>
    <dgm:cxn modelId="{AC1D81B3-C195-4D28-8E0A-C2670E34CECF}" type="presParOf" srcId="{72F26A35-86CE-47ED-B1E4-8AE7B806D1DA}" destId="{2A80CF44-79D0-428A-9A95-BD64AF0D43B3}" srcOrd="0" destOrd="0" presId="urn:microsoft.com/office/officeart/2005/8/layout/hierarchy5"/>
    <dgm:cxn modelId="{4C88DCD9-048D-4DF3-8968-1CFE04887124}" type="presParOf" srcId="{72F26A35-86CE-47ED-B1E4-8AE7B806D1DA}" destId="{44C4C0FF-B99F-4A41-8025-986AD665DCE1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63FFA4-5395-40EA-9D45-5A65C9A5D586}">
      <dsp:nvSpPr>
        <dsp:cNvPr id="0" name=""/>
        <dsp:cNvSpPr/>
      </dsp:nvSpPr>
      <dsp:spPr>
        <a:xfrm>
          <a:off x="3908272" y="0"/>
          <a:ext cx="3433653" cy="44333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C00000"/>
              </a:solidFill>
            </a:rPr>
            <a:t>Материал</a:t>
          </a:r>
          <a:br>
            <a:rPr lang="ru-RU" sz="1600" kern="1200" dirty="0" smtClean="0">
              <a:solidFill>
                <a:srgbClr val="C00000"/>
              </a:solidFill>
            </a:rPr>
          </a:br>
          <a:endParaRPr lang="ru-RU" sz="1600" kern="1200" dirty="0">
            <a:solidFill>
              <a:srgbClr val="C00000"/>
            </a:solidFill>
          </a:endParaRPr>
        </a:p>
      </dsp:txBody>
      <dsp:txXfrm>
        <a:off x="3908272" y="0"/>
        <a:ext cx="3433653" cy="1330018"/>
      </dsp:txXfrm>
    </dsp:sp>
    <dsp:sp modelId="{E92877A2-86BC-4F82-80C9-DE71F3EC2582}">
      <dsp:nvSpPr>
        <dsp:cNvPr id="0" name=""/>
        <dsp:cNvSpPr/>
      </dsp:nvSpPr>
      <dsp:spPr>
        <a:xfrm>
          <a:off x="2078954" y="0"/>
          <a:ext cx="1576799" cy="4433395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0">
              <a:srgbClr val="E8D0D0"/>
            </a:gs>
            <a:gs pos="37000">
              <a:srgbClr val="E8D0D0"/>
            </a:gs>
            <a:gs pos="84000">
              <a:schemeClr val="bg1"/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C00000"/>
              </a:solidFill>
            </a:rPr>
            <a:t>Коллекции</a:t>
          </a:r>
          <a:br>
            <a:rPr lang="ru-RU" sz="1600" kern="1200" dirty="0" smtClean="0">
              <a:solidFill>
                <a:srgbClr val="C00000"/>
              </a:solidFill>
            </a:rPr>
          </a:br>
          <a:endParaRPr lang="ru-RU" sz="1600" kern="1200" dirty="0">
            <a:solidFill>
              <a:srgbClr val="C00000"/>
            </a:solidFill>
          </a:endParaRPr>
        </a:p>
      </dsp:txBody>
      <dsp:txXfrm>
        <a:off x="2078954" y="0"/>
        <a:ext cx="1576799" cy="1330018"/>
      </dsp:txXfrm>
    </dsp:sp>
    <dsp:sp modelId="{9D7497A5-3C59-4EA6-BC22-8ABB8445C3F5}">
      <dsp:nvSpPr>
        <dsp:cNvPr id="0" name=""/>
        <dsp:cNvSpPr/>
      </dsp:nvSpPr>
      <dsp:spPr>
        <a:xfrm>
          <a:off x="270197" y="0"/>
          <a:ext cx="1576799" cy="44333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C00000"/>
              </a:solidFill>
            </a:rPr>
            <a:t>Организации</a:t>
          </a:r>
          <a:br>
            <a:rPr lang="ru-RU" sz="1600" kern="1200" dirty="0" smtClean="0">
              <a:solidFill>
                <a:srgbClr val="C00000"/>
              </a:solidFill>
            </a:rPr>
          </a:br>
          <a:endParaRPr lang="ru-RU" sz="1600" kern="1200" dirty="0">
            <a:solidFill>
              <a:srgbClr val="C00000"/>
            </a:solidFill>
          </a:endParaRPr>
        </a:p>
      </dsp:txBody>
      <dsp:txXfrm>
        <a:off x="270197" y="0"/>
        <a:ext cx="1576799" cy="1330018"/>
      </dsp:txXfrm>
    </dsp:sp>
    <dsp:sp modelId="{AD650E6B-D458-4CFC-96E7-6547885AA9B3}">
      <dsp:nvSpPr>
        <dsp:cNvPr id="0" name=""/>
        <dsp:cNvSpPr/>
      </dsp:nvSpPr>
      <dsp:spPr>
        <a:xfrm>
          <a:off x="391300" y="2619676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Купеческое общество</a:t>
          </a:r>
          <a:endParaRPr lang="ru-RU" sz="1200" kern="1200" dirty="0"/>
        </a:p>
      </dsp:txBody>
      <dsp:txXfrm>
        <a:off x="391300" y="2619676"/>
        <a:ext cx="1313999" cy="656999"/>
      </dsp:txXfrm>
    </dsp:sp>
    <dsp:sp modelId="{32DD44F0-F40C-49E9-A7A0-39DE5A324B40}">
      <dsp:nvSpPr>
        <dsp:cNvPr id="0" name=""/>
        <dsp:cNvSpPr/>
      </dsp:nvSpPr>
      <dsp:spPr>
        <a:xfrm rot="18848986">
          <a:off x="1595281" y="2674706"/>
          <a:ext cx="725086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725086" y="1333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18848986">
        <a:off x="1939697" y="2669916"/>
        <a:ext cx="36254" cy="36254"/>
      </dsp:txXfrm>
    </dsp:sp>
    <dsp:sp modelId="{8B2EDF95-9397-48A3-BB08-A22A844E8488}">
      <dsp:nvSpPr>
        <dsp:cNvPr id="0" name=""/>
        <dsp:cNvSpPr/>
      </dsp:nvSpPr>
      <dsp:spPr>
        <a:xfrm>
          <a:off x="2210348" y="2031911"/>
          <a:ext cx="1313999" cy="791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Краеведческий музей г. Менделеевска,</a:t>
          </a:r>
          <a:br>
            <a:rPr lang="ru-RU" sz="1200" kern="1200" dirty="0" smtClean="0"/>
          </a:br>
          <a:r>
            <a:rPr lang="ru-RU" sz="1200" kern="1200" dirty="0" smtClean="0"/>
            <a:t>Татарстан</a:t>
          </a:r>
          <a:endParaRPr lang="ru-RU" sz="1200" kern="1200" dirty="0"/>
        </a:p>
      </dsp:txBody>
      <dsp:txXfrm>
        <a:off x="2210348" y="2031911"/>
        <a:ext cx="1313999" cy="791999"/>
      </dsp:txXfrm>
    </dsp:sp>
    <dsp:sp modelId="{EAD7B0CC-D148-49FC-B92D-C58CF82DCDF3}">
      <dsp:nvSpPr>
        <dsp:cNvPr id="0" name=""/>
        <dsp:cNvSpPr/>
      </dsp:nvSpPr>
      <dsp:spPr>
        <a:xfrm rot="19779680">
          <a:off x="3484279" y="2266781"/>
          <a:ext cx="585187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585187" y="1333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19779680">
        <a:off x="3762243" y="2265489"/>
        <a:ext cx="29259" cy="29259"/>
      </dsp:txXfrm>
    </dsp:sp>
    <dsp:sp modelId="{96960991-8B64-4B21-AFD3-2079A5EC123F}">
      <dsp:nvSpPr>
        <dsp:cNvPr id="0" name=""/>
        <dsp:cNvSpPr/>
      </dsp:nvSpPr>
      <dsp:spPr>
        <a:xfrm>
          <a:off x="4029397" y="1803827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Фотография</a:t>
          </a:r>
          <a:br>
            <a:rPr lang="ru-RU" sz="1200" kern="1200" dirty="0" smtClean="0"/>
          </a:br>
          <a:r>
            <a:rPr lang="ru-RU" sz="1200" kern="1200" dirty="0" smtClean="0"/>
            <a:t>семьи</a:t>
          </a:r>
          <a:endParaRPr lang="ru-RU" sz="1200" kern="1200" dirty="0"/>
        </a:p>
      </dsp:txBody>
      <dsp:txXfrm>
        <a:off x="4029397" y="1803827"/>
        <a:ext cx="1313999" cy="656999"/>
      </dsp:txXfrm>
    </dsp:sp>
    <dsp:sp modelId="{038EFE38-DBC4-4587-BD61-99F36E1BF9D8}">
      <dsp:nvSpPr>
        <dsp:cNvPr id="0" name=""/>
        <dsp:cNvSpPr/>
      </dsp:nvSpPr>
      <dsp:spPr>
        <a:xfrm rot="2461482">
          <a:off x="3442149" y="2634281"/>
          <a:ext cx="669447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669447" y="1333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2461482">
        <a:off x="3760136" y="2630882"/>
        <a:ext cx="33472" cy="33472"/>
      </dsp:txXfrm>
    </dsp:sp>
    <dsp:sp modelId="{0639571F-3212-4514-AABD-B68F13FDB579}">
      <dsp:nvSpPr>
        <dsp:cNvPr id="0" name=""/>
        <dsp:cNvSpPr/>
      </dsp:nvSpPr>
      <dsp:spPr>
        <a:xfrm>
          <a:off x="4029397" y="2538825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Информация</a:t>
          </a:r>
          <a:br>
            <a:rPr lang="ru-RU" sz="1200" kern="1200" dirty="0" smtClean="0"/>
          </a:br>
          <a:r>
            <a:rPr lang="ru-RU" sz="1200" kern="1200" dirty="0" smtClean="0"/>
            <a:t>об Ушковых</a:t>
          </a:r>
          <a:endParaRPr lang="ru-RU" sz="1200" kern="1200" dirty="0"/>
        </a:p>
      </dsp:txBody>
      <dsp:txXfrm>
        <a:off x="4029397" y="2538825"/>
        <a:ext cx="1313999" cy="656999"/>
      </dsp:txXfrm>
    </dsp:sp>
    <dsp:sp modelId="{BC3448F0-3491-4617-9093-4FBD2978964E}">
      <dsp:nvSpPr>
        <dsp:cNvPr id="0" name=""/>
        <dsp:cNvSpPr/>
      </dsp:nvSpPr>
      <dsp:spPr>
        <a:xfrm rot="3552175">
          <a:off x="1469508" y="3349881"/>
          <a:ext cx="966355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966355" y="1333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3552175">
        <a:off x="1928527" y="3339060"/>
        <a:ext cx="48317" cy="48317"/>
      </dsp:txXfrm>
    </dsp:sp>
    <dsp:sp modelId="{9EFD7CFA-504A-4132-8278-F278D6B96AD6}">
      <dsp:nvSpPr>
        <dsp:cNvPr id="0" name=""/>
        <dsp:cNvSpPr/>
      </dsp:nvSpPr>
      <dsp:spPr>
        <a:xfrm>
          <a:off x="2200073" y="3449762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Семья Линд</a:t>
          </a:r>
          <a:br>
            <a:rPr lang="ru-RU" sz="1200" kern="1200" dirty="0" smtClean="0"/>
          </a:br>
          <a:r>
            <a:rPr lang="ru-RU" sz="1200" kern="1200" dirty="0" smtClean="0"/>
            <a:t>(</a:t>
          </a:r>
          <a:r>
            <a:rPr lang="ru-RU" sz="1200" kern="1200" dirty="0" err="1" smtClean="0"/>
            <a:t>ур</a:t>
          </a:r>
          <a:r>
            <a:rPr lang="ru-RU" sz="1200" kern="1200" dirty="0" smtClean="0"/>
            <a:t>. Прохорова)</a:t>
          </a:r>
          <a:endParaRPr lang="ru-RU" sz="1200" kern="1200" dirty="0"/>
        </a:p>
      </dsp:txBody>
      <dsp:txXfrm>
        <a:off x="2200073" y="3449762"/>
        <a:ext cx="1313999" cy="656999"/>
      </dsp:txXfrm>
    </dsp:sp>
    <dsp:sp modelId="{DD4AAABB-E3E8-4C81-90E0-73C12A2B8A86}">
      <dsp:nvSpPr>
        <dsp:cNvPr id="0" name=""/>
        <dsp:cNvSpPr/>
      </dsp:nvSpPr>
      <dsp:spPr>
        <a:xfrm rot="33232">
          <a:off x="3514061" y="3767316"/>
          <a:ext cx="494796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494796" y="1333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33232">
        <a:off x="3749089" y="3768284"/>
        <a:ext cx="24739" cy="24739"/>
      </dsp:txXfrm>
    </dsp:sp>
    <dsp:sp modelId="{CAB4F280-60F7-41F0-940B-915184EFDF79}">
      <dsp:nvSpPr>
        <dsp:cNvPr id="0" name=""/>
        <dsp:cNvSpPr/>
      </dsp:nvSpPr>
      <dsp:spPr>
        <a:xfrm>
          <a:off x="4008846" y="3454545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Архив </a:t>
          </a:r>
          <a:br>
            <a:rPr lang="ru-RU" sz="1200" kern="1200" dirty="0" smtClean="0"/>
          </a:br>
          <a:r>
            <a:rPr lang="ru-RU" sz="1200" kern="1200" dirty="0" smtClean="0"/>
            <a:t>М.В. Золотарева</a:t>
          </a:r>
          <a:endParaRPr lang="ru-RU" sz="1200" kern="1200" dirty="0"/>
        </a:p>
      </dsp:txBody>
      <dsp:txXfrm>
        <a:off x="4008846" y="3454545"/>
        <a:ext cx="1313999" cy="656999"/>
      </dsp:txXfrm>
    </dsp:sp>
    <dsp:sp modelId="{55E69E5B-22AB-4044-8B78-BE804AF90A48}">
      <dsp:nvSpPr>
        <dsp:cNvPr id="0" name=""/>
        <dsp:cNvSpPr/>
      </dsp:nvSpPr>
      <dsp:spPr>
        <a:xfrm>
          <a:off x="5322845" y="3769708"/>
          <a:ext cx="607803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607803" y="1333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11552" y="3767850"/>
        <a:ext cx="30390" cy="30390"/>
      </dsp:txXfrm>
    </dsp:sp>
    <dsp:sp modelId="{27A63C2B-95FC-4AC7-98BC-36FF9ACEEC05}">
      <dsp:nvSpPr>
        <dsp:cNvPr id="0" name=""/>
        <dsp:cNvSpPr/>
      </dsp:nvSpPr>
      <dsp:spPr>
        <a:xfrm>
          <a:off x="5930649" y="3454545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Фото семьи Прохоровых</a:t>
          </a:r>
          <a:endParaRPr lang="ru-RU" sz="1200" kern="1200" dirty="0"/>
        </a:p>
      </dsp:txBody>
      <dsp:txXfrm>
        <a:off x="5930649" y="3454545"/>
        <a:ext cx="1313999" cy="656999"/>
      </dsp:txXfrm>
    </dsp:sp>
    <dsp:sp modelId="{915C2BE2-0E6F-4AC1-8228-F3D7F5FB0E8C}">
      <dsp:nvSpPr>
        <dsp:cNvPr id="0" name=""/>
        <dsp:cNvSpPr/>
      </dsp:nvSpPr>
      <dsp:spPr>
        <a:xfrm rot="13999537">
          <a:off x="-14426" y="2071304"/>
          <a:ext cx="2153336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2153336" y="13337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13999537">
        <a:off x="1008408" y="2030808"/>
        <a:ext cx="107666" cy="107666"/>
      </dsp:txXfrm>
    </dsp:sp>
    <dsp:sp modelId="{E6620FCD-3D9A-4AB7-8E42-B10DA94A43A7}">
      <dsp:nvSpPr>
        <dsp:cNvPr id="0" name=""/>
        <dsp:cNvSpPr/>
      </dsp:nvSpPr>
      <dsp:spPr>
        <a:xfrm>
          <a:off x="419183" y="892608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ГГМ РАН </a:t>
          </a:r>
          <a:endParaRPr lang="ru-RU" sz="1200" kern="1200" dirty="0"/>
        </a:p>
      </dsp:txBody>
      <dsp:txXfrm>
        <a:off x="419183" y="892608"/>
        <a:ext cx="1313999" cy="656999"/>
      </dsp:txXfrm>
    </dsp:sp>
    <dsp:sp modelId="{DED4DA9B-BA8E-4AA1-AEF5-7691CEF5DA18}">
      <dsp:nvSpPr>
        <dsp:cNvPr id="0" name=""/>
        <dsp:cNvSpPr/>
      </dsp:nvSpPr>
      <dsp:spPr>
        <a:xfrm rot="51588">
          <a:off x="1733156" y="1211387"/>
          <a:ext cx="482055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482055" y="1333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1588">
        <a:off x="1962132" y="1212673"/>
        <a:ext cx="24102" cy="24102"/>
      </dsp:txXfrm>
    </dsp:sp>
    <dsp:sp modelId="{E00015B0-0545-4B99-96A0-305DC3E62308}">
      <dsp:nvSpPr>
        <dsp:cNvPr id="0" name=""/>
        <dsp:cNvSpPr/>
      </dsp:nvSpPr>
      <dsp:spPr>
        <a:xfrm>
          <a:off x="2215184" y="899841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Описание коллекции</a:t>
          </a:r>
          <a:endParaRPr lang="ru-RU" sz="1200" kern="1200" dirty="0"/>
        </a:p>
      </dsp:txBody>
      <dsp:txXfrm>
        <a:off x="2215184" y="899841"/>
        <a:ext cx="1313999" cy="656999"/>
      </dsp:txXfrm>
    </dsp:sp>
    <dsp:sp modelId="{530D9290-5777-40EA-A3F8-AA033DB21852}">
      <dsp:nvSpPr>
        <dsp:cNvPr id="0" name=""/>
        <dsp:cNvSpPr/>
      </dsp:nvSpPr>
      <dsp:spPr>
        <a:xfrm rot="21579548">
          <a:off x="3529179" y="1213440"/>
          <a:ext cx="525674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525674" y="1333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21579548">
        <a:off x="3778874" y="1213635"/>
        <a:ext cx="26283" cy="26283"/>
      </dsp:txXfrm>
    </dsp:sp>
    <dsp:sp modelId="{E0207DCB-E4BA-4737-AD62-B5DA9DDB6524}">
      <dsp:nvSpPr>
        <dsp:cNvPr id="0" name=""/>
        <dsp:cNvSpPr/>
      </dsp:nvSpPr>
      <dsp:spPr>
        <a:xfrm>
          <a:off x="4054849" y="896714"/>
          <a:ext cx="1313999" cy="656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Сведения о коллекции, этикетки</a:t>
          </a:r>
          <a:endParaRPr lang="ru-RU" sz="1200" kern="1200" dirty="0"/>
        </a:p>
      </dsp:txBody>
      <dsp:txXfrm>
        <a:off x="4054849" y="896714"/>
        <a:ext cx="1313999" cy="6569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3B6A4D-43A0-4A4B-8588-91B4FF91FC52}">
      <dsp:nvSpPr>
        <dsp:cNvPr id="0" name=""/>
        <dsp:cNvSpPr/>
      </dsp:nvSpPr>
      <dsp:spPr>
        <a:xfrm>
          <a:off x="3488502" y="0"/>
          <a:ext cx="3675465" cy="47877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Информация</a:t>
          </a:r>
          <a:br>
            <a:rPr lang="ru-RU" sz="1200" b="1" kern="1200" dirty="0" smtClean="0">
              <a:solidFill>
                <a:srgbClr val="C00000"/>
              </a:solidFill>
            </a:rPr>
          </a:br>
          <a:r>
            <a:rPr lang="ru-RU" sz="1200" b="1" kern="1200" dirty="0" smtClean="0">
              <a:solidFill>
                <a:srgbClr val="C00000"/>
              </a:solidFill>
            </a:rPr>
            <a:t/>
          </a:r>
          <a:br>
            <a:rPr lang="ru-RU" sz="1200" b="1" kern="1200" dirty="0" smtClean="0">
              <a:solidFill>
                <a:srgbClr val="C00000"/>
              </a:solidFill>
            </a:rPr>
          </a:br>
          <a:endParaRPr lang="ru-RU" sz="1200" b="1" kern="1200" dirty="0" smtClean="0">
            <a:solidFill>
              <a:srgbClr val="C000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C00000"/>
            </a:solidFill>
          </a:endParaRPr>
        </a:p>
      </dsp:txBody>
      <dsp:txXfrm>
        <a:off x="3488502" y="0"/>
        <a:ext cx="3675465" cy="1436327"/>
      </dsp:txXfrm>
    </dsp:sp>
    <dsp:sp modelId="{3263FFA4-5395-40EA-9D45-5A65C9A5D586}">
      <dsp:nvSpPr>
        <dsp:cNvPr id="0" name=""/>
        <dsp:cNvSpPr/>
      </dsp:nvSpPr>
      <dsp:spPr>
        <a:xfrm>
          <a:off x="2279120" y="0"/>
          <a:ext cx="1080060" cy="47877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Коллекции</a:t>
          </a:r>
          <a:br>
            <a:rPr lang="ru-RU" sz="1200" b="1" kern="1200" dirty="0" smtClean="0">
              <a:solidFill>
                <a:srgbClr val="C00000"/>
              </a:solidFill>
            </a:rPr>
          </a:br>
          <a:r>
            <a:rPr lang="ru-RU" sz="1200" b="1" kern="1200" dirty="0" smtClean="0">
              <a:solidFill>
                <a:srgbClr val="C00000"/>
              </a:solidFill>
            </a:rPr>
            <a:t/>
          </a:r>
          <a:br>
            <a:rPr lang="ru-RU" sz="1200" b="1" kern="1200" dirty="0" smtClean="0">
              <a:solidFill>
                <a:srgbClr val="C00000"/>
              </a:solidFill>
            </a:rPr>
          </a:br>
          <a:endParaRPr lang="ru-RU" sz="1200" b="1" kern="1200" dirty="0" smtClean="0">
            <a:solidFill>
              <a:srgbClr val="C000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C00000"/>
            </a:solidFill>
          </a:endParaRPr>
        </a:p>
      </dsp:txBody>
      <dsp:txXfrm>
        <a:off x="2279120" y="0"/>
        <a:ext cx="1080060" cy="1436327"/>
      </dsp:txXfrm>
    </dsp:sp>
    <dsp:sp modelId="{E92877A2-86BC-4F82-80C9-DE71F3EC2582}">
      <dsp:nvSpPr>
        <dsp:cNvPr id="0" name=""/>
        <dsp:cNvSpPr/>
      </dsp:nvSpPr>
      <dsp:spPr>
        <a:xfrm>
          <a:off x="1078361" y="0"/>
          <a:ext cx="1080060" cy="47877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Организации</a:t>
          </a:r>
          <a:br>
            <a:rPr lang="ru-RU" sz="1200" b="1" kern="1200" dirty="0" smtClean="0">
              <a:solidFill>
                <a:srgbClr val="C00000"/>
              </a:solidFill>
            </a:rPr>
          </a:br>
          <a:r>
            <a:rPr lang="ru-RU" sz="1200" b="1" kern="1200" dirty="0" smtClean="0">
              <a:solidFill>
                <a:srgbClr val="C00000"/>
              </a:solidFill>
            </a:rPr>
            <a:t/>
          </a:r>
          <a:br>
            <a:rPr lang="ru-RU" sz="1200" b="1" kern="1200" dirty="0" smtClean="0">
              <a:solidFill>
                <a:srgbClr val="C00000"/>
              </a:solidFill>
            </a:rPr>
          </a:br>
          <a:endParaRPr lang="ru-RU" sz="1200" b="1" kern="1200" dirty="0" smtClean="0">
            <a:solidFill>
              <a:srgbClr val="C000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C00000"/>
            </a:solidFill>
          </a:endParaRPr>
        </a:p>
      </dsp:txBody>
      <dsp:txXfrm>
        <a:off x="1078361" y="0"/>
        <a:ext cx="1080060" cy="1436327"/>
      </dsp:txXfrm>
    </dsp:sp>
    <dsp:sp modelId="{C5076654-0771-4D46-8B48-B6C57F35FC24}">
      <dsp:nvSpPr>
        <dsp:cNvPr id="0" name=""/>
        <dsp:cNvSpPr/>
      </dsp:nvSpPr>
      <dsp:spPr>
        <a:xfrm>
          <a:off x="142744" y="1681249"/>
          <a:ext cx="864110" cy="5535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Литература</a:t>
          </a:r>
          <a:endParaRPr lang="ru-RU" sz="1400" kern="1200" dirty="0"/>
        </a:p>
      </dsp:txBody>
      <dsp:txXfrm>
        <a:off x="142744" y="1681249"/>
        <a:ext cx="864110" cy="553598"/>
      </dsp:txXfrm>
    </dsp:sp>
    <dsp:sp modelId="{72021ECF-63A9-4D12-9D93-780CC4177393}">
      <dsp:nvSpPr>
        <dsp:cNvPr id="0" name=""/>
        <dsp:cNvSpPr/>
      </dsp:nvSpPr>
      <dsp:spPr>
        <a:xfrm rot="3445771">
          <a:off x="929823" y="2092061"/>
          <a:ext cx="333713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333713" y="660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3445771">
        <a:off x="1088337" y="2090321"/>
        <a:ext cx="16685" cy="16685"/>
      </dsp:txXfrm>
    </dsp:sp>
    <dsp:sp modelId="{CED4854E-B1ED-4665-B590-15299BE2E549}">
      <dsp:nvSpPr>
        <dsp:cNvPr id="0" name=""/>
        <dsp:cNvSpPr/>
      </dsp:nvSpPr>
      <dsp:spPr>
        <a:xfrm>
          <a:off x="1186505" y="1936666"/>
          <a:ext cx="891100" cy="6052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Центральный ист. архив</a:t>
          </a:r>
          <a:br>
            <a:rPr lang="ru-RU" sz="1100" kern="1200" dirty="0" smtClean="0"/>
          </a:br>
          <a:r>
            <a:rPr lang="ru-RU" sz="1100" kern="1200" dirty="0" smtClean="0"/>
            <a:t>г. Москвы</a:t>
          </a:r>
          <a:endParaRPr lang="ru-RU" sz="1100" kern="1200" dirty="0"/>
        </a:p>
      </dsp:txBody>
      <dsp:txXfrm>
        <a:off x="1186505" y="1936666"/>
        <a:ext cx="891100" cy="605225"/>
      </dsp:txXfrm>
    </dsp:sp>
    <dsp:sp modelId="{038EFE38-DBC4-4587-BD61-99F36E1BF9D8}">
      <dsp:nvSpPr>
        <dsp:cNvPr id="0" name=""/>
        <dsp:cNvSpPr/>
      </dsp:nvSpPr>
      <dsp:spPr>
        <a:xfrm rot="17455239">
          <a:off x="1824365" y="1864754"/>
          <a:ext cx="787777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787777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7455239">
        <a:off x="2198559" y="1851662"/>
        <a:ext cx="39388" cy="39388"/>
      </dsp:txXfrm>
    </dsp:sp>
    <dsp:sp modelId="{0639571F-3212-4514-AABD-B68F13FDB579}">
      <dsp:nvSpPr>
        <dsp:cNvPr id="0" name=""/>
        <dsp:cNvSpPr/>
      </dsp:nvSpPr>
      <dsp:spPr>
        <a:xfrm>
          <a:off x="2358901" y="1268217"/>
          <a:ext cx="894051" cy="4704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Фонд хим. Заводов </a:t>
          </a:r>
          <a:r>
            <a:rPr lang="ru-RU" sz="1100" kern="1200" dirty="0" err="1" smtClean="0"/>
            <a:t>Ушкова</a:t>
          </a:r>
          <a:endParaRPr lang="ru-RU" sz="1100" kern="1200" dirty="0"/>
        </a:p>
      </dsp:txBody>
      <dsp:txXfrm>
        <a:off x="2358901" y="1268217"/>
        <a:ext cx="894051" cy="470436"/>
      </dsp:txXfrm>
    </dsp:sp>
    <dsp:sp modelId="{5C8607C3-9589-4690-B25E-2CE76450DDEE}">
      <dsp:nvSpPr>
        <dsp:cNvPr id="0" name=""/>
        <dsp:cNvSpPr/>
      </dsp:nvSpPr>
      <dsp:spPr>
        <a:xfrm rot="21551495">
          <a:off x="3252935" y="1494365"/>
          <a:ext cx="349781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349781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21551495">
        <a:off x="3419081" y="1492223"/>
        <a:ext cx="17489" cy="17489"/>
      </dsp:txXfrm>
    </dsp:sp>
    <dsp:sp modelId="{EB2D56AC-8DAD-416C-A409-413D742AD5E6}">
      <dsp:nvSpPr>
        <dsp:cNvPr id="0" name=""/>
        <dsp:cNvSpPr/>
      </dsp:nvSpPr>
      <dsp:spPr>
        <a:xfrm>
          <a:off x="3602699" y="1281807"/>
          <a:ext cx="871016" cy="4333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Сведения о производстве</a:t>
          </a:r>
          <a:endParaRPr lang="ru-RU" sz="1100" kern="1200" dirty="0"/>
        </a:p>
      </dsp:txBody>
      <dsp:txXfrm>
        <a:off x="3602699" y="1281807"/>
        <a:ext cx="871016" cy="433386"/>
      </dsp:txXfrm>
    </dsp:sp>
    <dsp:sp modelId="{4C38EDDC-9B9B-4630-8875-D1947A6F6D31}">
      <dsp:nvSpPr>
        <dsp:cNvPr id="0" name=""/>
        <dsp:cNvSpPr/>
      </dsp:nvSpPr>
      <dsp:spPr>
        <a:xfrm rot="19611767">
          <a:off x="2050289" y="2140859"/>
          <a:ext cx="335929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335929" y="660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9611767">
        <a:off x="2209855" y="2139063"/>
        <a:ext cx="16796" cy="16796"/>
      </dsp:txXfrm>
    </dsp:sp>
    <dsp:sp modelId="{D62816A4-BFB2-4143-8166-34E41451CD61}">
      <dsp:nvSpPr>
        <dsp:cNvPr id="0" name=""/>
        <dsp:cNvSpPr/>
      </dsp:nvSpPr>
      <dsp:spPr>
        <a:xfrm>
          <a:off x="2358901" y="1822163"/>
          <a:ext cx="894051" cy="4669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Фонд Егорьевской мануфактуры</a:t>
          </a:r>
          <a:endParaRPr lang="ru-RU" sz="1100" kern="1200" dirty="0"/>
        </a:p>
      </dsp:txBody>
      <dsp:txXfrm>
        <a:off x="2358901" y="1822163"/>
        <a:ext cx="894051" cy="466962"/>
      </dsp:txXfrm>
    </dsp:sp>
    <dsp:sp modelId="{7DD348BA-89A0-4D8E-9D87-FC2E1BF82610}">
      <dsp:nvSpPr>
        <dsp:cNvPr id="0" name=""/>
        <dsp:cNvSpPr/>
      </dsp:nvSpPr>
      <dsp:spPr>
        <a:xfrm rot="21563376">
          <a:off x="3252942" y="2047152"/>
          <a:ext cx="354768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354768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21563376">
        <a:off x="3421458" y="2044885"/>
        <a:ext cx="17738" cy="17738"/>
      </dsp:txXfrm>
    </dsp:sp>
    <dsp:sp modelId="{7FCDD4AD-8840-4EE5-8EA2-95AF6F86C5BF}">
      <dsp:nvSpPr>
        <dsp:cNvPr id="0" name=""/>
        <dsp:cNvSpPr/>
      </dsp:nvSpPr>
      <dsp:spPr>
        <a:xfrm>
          <a:off x="3607701" y="1800278"/>
          <a:ext cx="871016" cy="5031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Сведения о муже и о производстве</a:t>
          </a:r>
          <a:endParaRPr lang="ru-RU" sz="1100" kern="1200" dirty="0"/>
        </a:p>
      </dsp:txBody>
      <dsp:txXfrm>
        <a:off x="3607701" y="1800278"/>
        <a:ext cx="871016" cy="503172"/>
      </dsp:txXfrm>
    </dsp:sp>
    <dsp:sp modelId="{B1CBD71D-5444-4468-B6B1-32CC58F54F9D}">
      <dsp:nvSpPr>
        <dsp:cNvPr id="0" name=""/>
        <dsp:cNvSpPr/>
      </dsp:nvSpPr>
      <dsp:spPr>
        <a:xfrm rot="2991588">
          <a:off x="1997459" y="2405102"/>
          <a:ext cx="451101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451101" y="660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2991588">
        <a:off x="2211732" y="2400428"/>
        <a:ext cx="22555" cy="22555"/>
      </dsp:txXfrm>
    </dsp:sp>
    <dsp:sp modelId="{23E88768-E191-4C70-8895-A0BDF314F3C2}">
      <dsp:nvSpPr>
        <dsp:cNvPr id="0" name=""/>
        <dsp:cNvSpPr/>
      </dsp:nvSpPr>
      <dsp:spPr>
        <a:xfrm>
          <a:off x="2368413" y="2388089"/>
          <a:ext cx="894051" cy="392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Музей </a:t>
          </a:r>
          <a:br>
            <a:rPr lang="ru-RU" sz="1100" kern="1200" dirty="0" smtClean="0"/>
          </a:br>
          <a:r>
            <a:rPr lang="ru-RU" sz="1100" kern="1200" dirty="0" smtClean="0"/>
            <a:t>г. Егорьевска</a:t>
          </a:r>
          <a:endParaRPr lang="ru-RU" sz="1100" kern="1200" dirty="0"/>
        </a:p>
      </dsp:txBody>
      <dsp:txXfrm>
        <a:off x="2368413" y="2388089"/>
        <a:ext cx="894051" cy="392086"/>
      </dsp:txXfrm>
    </dsp:sp>
    <dsp:sp modelId="{C26FBD50-2D6B-48B9-8D48-2B061D932C57}">
      <dsp:nvSpPr>
        <dsp:cNvPr id="0" name=""/>
        <dsp:cNvSpPr/>
      </dsp:nvSpPr>
      <dsp:spPr>
        <a:xfrm rot="4766">
          <a:off x="3262464" y="2577775"/>
          <a:ext cx="354727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354727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4766">
        <a:off x="3430960" y="2575510"/>
        <a:ext cx="17736" cy="17736"/>
      </dsp:txXfrm>
    </dsp:sp>
    <dsp:sp modelId="{F1C8CAB9-268F-49B6-94C9-C84A1CA3993D}">
      <dsp:nvSpPr>
        <dsp:cNvPr id="0" name=""/>
        <dsp:cNvSpPr/>
      </dsp:nvSpPr>
      <dsp:spPr>
        <a:xfrm>
          <a:off x="3617192" y="2388580"/>
          <a:ext cx="842522" cy="392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Потомки Хлудовых</a:t>
          </a:r>
          <a:endParaRPr lang="ru-RU" sz="1100" kern="1200" dirty="0"/>
        </a:p>
      </dsp:txBody>
      <dsp:txXfrm>
        <a:off x="3617192" y="2388580"/>
        <a:ext cx="842522" cy="392086"/>
      </dsp:txXfrm>
    </dsp:sp>
    <dsp:sp modelId="{CE81B625-1C68-422B-9859-3527095300BE}">
      <dsp:nvSpPr>
        <dsp:cNvPr id="0" name=""/>
        <dsp:cNvSpPr/>
      </dsp:nvSpPr>
      <dsp:spPr>
        <a:xfrm rot="7485">
          <a:off x="4459714" y="2578628"/>
          <a:ext cx="558159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558159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7485">
        <a:off x="4724840" y="2571277"/>
        <a:ext cx="27907" cy="27907"/>
      </dsp:txXfrm>
    </dsp:sp>
    <dsp:sp modelId="{709551BC-7329-437C-867C-400A98F9506F}">
      <dsp:nvSpPr>
        <dsp:cNvPr id="0" name=""/>
        <dsp:cNvSpPr/>
      </dsp:nvSpPr>
      <dsp:spPr>
        <a:xfrm>
          <a:off x="5017873" y="2392346"/>
          <a:ext cx="1091664" cy="386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Сведения о детях</a:t>
          </a:r>
          <a:br>
            <a:rPr lang="ru-RU" sz="1100" kern="1200" dirty="0" smtClean="0"/>
          </a:br>
          <a:r>
            <a:rPr lang="ru-RU" sz="1100" kern="1200" dirty="0" smtClean="0"/>
            <a:t>Прохоровой Л.П.</a:t>
          </a:r>
          <a:endParaRPr lang="ru-RU" sz="1100" kern="1200" dirty="0"/>
        </a:p>
      </dsp:txBody>
      <dsp:txXfrm>
        <a:off x="5017873" y="2392346"/>
        <a:ext cx="1091664" cy="386986"/>
      </dsp:txXfrm>
    </dsp:sp>
    <dsp:sp modelId="{DCC2D7D0-E054-4E39-A756-1F2DF3E7CED6}">
      <dsp:nvSpPr>
        <dsp:cNvPr id="0" name=""/>
        <dsp:cNvSpPr/>
      </dsp:nvSpPr>
      <dsp:spPr>
        <a:xfrm rot="4565075">
          <a:off x="1638329" y="2794071"/>
          <a:ext cx="1156738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1156738" y="660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4565075">
        <a:off x="2187779" y="2771755"/>
        <a:ext cx="57836" cy="57836"/>
      </dsp:txXfrm>
    </dsp:sp>
    <dsp:sp modelId="{DD11840F-6B5E-40AD-9C32-9ECD0645BF35}">
      <dsp:nvSpPr>
        <dsp:cNvPr id="0" name=""/>
        <dsp:cNvSpPr/>
      </dsp:nvSpPr>
      <dsp:spPr>
        <a:xfrm>
          <a:off x="2355789" y="3110888"/>
          <a:ext cx="923345" cy="5023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Музей ВОВ</a:t>
          </a:r>
          <a:br>
            <a:rPr lang="ru-RU" sz="1100" kern="1200" dirty="0" smtClean="0"/>
          </a:br>
          <a:r>
            <a:rPr lang="ru-RU" sz="1100" kern="1200" dirty="0" smtClean="0"/>
            <a:t>на поклонной горе</a:t>
          </a:r>
          <a:endParaRPr lang="ru-RU" sz="1100" kern="1200" dirty="0"/>
        </a:p>
      </dsp:txBody>
      <dsp:txXfrm>
        <a:off x="2355789" y="3110888"/>
        <a:ext cx="923345" cy="502361"/>
      </dsp:txXfrm>
    </dsp:sp>
    <dsp:sp modelId="{05C81E30-1517-47DC-9685-2A0EFE83D1AA}">
      <dsp:nvSpPr>
        <dsp:cNvPr id="0" name=""/>
        <dsp:cNvSpPr/>
      </dsp:nvSpPr>
      <dsp:spPr>
        <a:xfrm rot="19389912">
          <a:off x="3237458" y="3230308"/>
          <a:ext cx="417532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417532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9389912">
        <a:off x="3435786" y="3226473"/>
        <a:ext cx="20876" cy="20876"/>
      </dsp:txXfrm>
    </dsp:sp>
    <dsp:sp modelId="{323C1273-9E79-4D40-B887-33B3E8D173D3}">
      <dsp:nvSpPr>
        <dsp:cNvPr id="0" name=""/>
        <dsp:cNvSpPr/>
      </dsp:nvSpPr>
      <dsp:spPr>
        <a:xfrm>
          <a:off x="3613314" y="2875847"/>
          <a:ext cx="838602" cy="4718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Совет ветеранов </a:t>
          </a:r>
          <a:br>
            <a:rPr lang="ru-RU" sz="1100" kern="1200" dirty="0" smtClean="0"/>
          </a:br>
          <a:r>
            <a:rPr lang="ru-RU" sz="1100" kern="1200" dirty="0" smtClean="0"/>
            <a:t>г. Москвы</a:t>
          </a:r>
          <a:endParaRPr lang="ru-RU" sz="1100" kern="1200" dirty="0"/>
        </a:p>
      </dsp:txBody>
      <dsp:txXfrm>
        <a:off x="3613314" y="2875847"/>
        <a:ext cx="838602" cy="471813"/>
      </dsp:txXfrm>
    </dsp:sp>
    <dsp:sp modelId="{82D04F1A-8B91-4143-8113-95D382C743B8}">
      <dsp:nvSpPr>
        <dsp:cNvPr id="0" name=""/>
        <dsp:cNvSpPr/>
      </dsp:nvSpPr>
      <dsp:spPr>
        <a:xfrm rot="498193">
          <a:off x="4448755" y="3148720"/>
          <a:ext cx="603401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603401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498193">
        <a:off x="4735370" y="3140238"/>
        <a:ext cx="30170" cy="30170"/>
      </dsp:txXfrm>
    </dsp:sp>
    <dsp:sp modelId="{15650246-B277-48A5-BA07-385D48AB85CF}">
      <dsp:nvSpPr>
        <dsp:cNvPr id="0" name=""/>
        <dsp:cNvSpPr/>
      </dsp:nvSpPr>
      <dsp:spPr>
        <a:xfrm>
          <a:off x="5048993" y="2935038"/>
          <a:ext cx="809154" cy="5277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Совет ветеранов 207 дивизии</a:t>
          </a:r>
          <a:endParaRPr lang="ru-RU" sz="1100" kern="1200" dirty="0"/>
        </a:p>
      </dsp:txBody>
      <dsp:txXfrm>
        <a:off x="5048993" y="2935038"/>
        <a:ext cx="809154" cy="527707"/>
      </dsp:txXfrm>
    </dsp:sp>
    <dsp:sp modelId="{49CC9FA2-872E-4305-BFAF-81E1824C134F}">
      <dsp:nvSpPr>
        <dsp:cNvPr id="0" name=""/>
        <dsp:cNvSpPr/>
      </dsp:nvSpPr>
      <dsp:spPr>
        <a:xfrm rot="9015">
          <a:off x="5858147" y="3192802"/>
          <a:ext cx="391125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391125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9015">
        <a:off x="6043931" y="3189626"/>
        <a:ext cx="19556" cy="19556"/>
      </dsp:txXfrm>
    </dsp:sp>
    <dsp:sp modelId="{4174146C-D9CD-4B72-8813-5C8067F84989}">
      <dsp:nvSpPr>
        <dsp:cNvPr id="0" name=""/>
        <dsp:cNvSpPr/>
      </dsp:nvSpPr>
      <dsp:spPr>
        <a:xfrm>
          <a:off x="6249272" y="3006424"/>
          <a:ext cx="767397" cy="386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Ростислав</a:t>
          </a:r>
          <a:br>
            <a:rPr lang="ru-RU" sz="1100" kern="1200" dirty="0" smtClean="0"/>
          </a:br>
          <a:r>
            <a:rPr lang="ru-RU" sz="1100" kern="1200" dirty="0" smtClean="0"/>
            <a:t>- гибель</a:t>
          </a:r>
          <a:endParaRPr lang="ru-RU" sz="1100" kern="1200" dirty="0"/>
        </a:p>
      </dsp:txBody>
      <dsp:txXfrm>
        <a:off x="6249272" y="3006424"/>
        <a:ext cx="767397" cy="386986"/>
      </dsp:txXfrm>
    </dsp:sp>
    <dsp:sp modelId="{9E254518-E5E7-49AF-ABA7-5A90CD301862}">
      <dsp:nvSpPr>
        <dsp:cNvPr id="0" name=""/>
        <dsp:cNvSpPr/>
      </dsp:nvSpPr>
      <dsp:spPr>
        <a:xfrm rot="2348840">
          <a:off x="3228245" y="3498588"/>
          <a:ext cx="453408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453408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2348840">
        <a:off x="3443614" y="3493856"/>
        <a:ext cx="22670" cy="22670"/>
      </dsp:txXfrm>
    </dsp:sp>
    <dsp:sp modelId="{3BDA6EB9-B5CD-4715-A594-628BCB622AB9}">
      <dsp:nvSpPr>
        <dsp:cNvPr id="0" name=""/>
        <dsp:cNvSpPr/>
      </dsp:nvSpPr>
      <dsp:spPr>
        <a:xfrm>
          <a:off x="3630764" y="3388265"/>
          <a:ext cx="842522" cy="520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Архив Министерства обороны</a:t>
          </a:r>
          <a:endParaRPr lang="ru-RU" sz="1100" kern="1200" dirty="0"/>
        </a:p>
      </dsp:txBody>
      <dsp:txXfrm>
        <a:off x="3630764" y="3388265"/>
        <a:ext cx="842522" cy="520096"/>
      </dsp:txXfrm>
    </dsp:sp>
    <dsp:sp modelId="{D67A342D-3C02-479C-BACC-783A0535187A}">
      <dsp:nvSpPr>
        <dsp:cNvPr id="0" name=""/>
        <dsp:cNvSpPr/>
      </dsp:nvSpPr>
      <dsp:spPr>
        <a:xfrm rot="8661355">
          <a:off x="3644893" y="3908030"/>
          <a:ext cx="914012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914012" y="660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661355">
        <a:off x="4079049" y="3891782"/>
        <a:ext cx="45700" cy="45700"/>
      </dsp:txXfrm>
    </dsp:sp>
    <dsp:sp modelId="{65C9AC01-B41A-4933-951C-E3090E0A4C43}">
      <dsp:nvSpPr>
        <dsp:cNvPr id="0" name=""/>
        <dsp:cNvSpPr/>
      </dsp:nvSpPr>
      <dsp:spPr>
        <a:xfrm>
          <a:off x="3730512" y="3985271"/>
          <a:ext cx="1106297" cy="3913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Правнук</a:t>
          </a:r>
          <a:br>
            <a:rPr lang="ru-RU" sz="1100" kern="1200" dirty="0" smtClean="0"/>
          </a:br>
          <a:r>
            <a:rPr lang="ru-RU" sz="1100" kern="1200" dirty="0" err="1" smtClean="0"/>
            <a:t>Л.П.Прохоровой</a:t>
          </a:r>
          <a:endParaRPr lang="ru-RU" sz="1100" kern="1200" dirty="0"/>
        </a:p>
      </dsp:txBody>
      <dsp:txXfrm>
        <a:off x="3730512" y="3985271"/>
        <a:ext cx="1106297" cy="391363"/>
      </dsp:txXfrm>
    </dsp:sp>
    <dsp:sp modelId="{698426CD-60E6-49E2-8166-1428418B0E87}">
      <dsp:nvSpPr>
        <dsp:cNvPr id="0" name=""/>
        <dsp:cNvSpPr/>
      </dsp:nvSpPr>
      <dsp:spPr>
        <a:xfrm rot="17980">
          <a:off x="4836809" y="4174894"/>
          <a:ext cx="208188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208188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7980">
        <a:off x="4935698" y="4176292"/>
        <a:ext cx="10409" cy="10409"/>
      </dsp:txXfrm>
    </dsp:sp>
    <dsp:sp modelId="{46D8B47F-4972-4CAD-B526-15FBDF8DF654}">
      <dsp:nvSpPr>
        <dsp:cNvPr id="0" name=""/>
        <dsp:cNvSpPr/>
      </dsp:nvSpPr>
      <dsp:spPr>
        <a:xfrm>
          <a:off x="5044996" y="4006416"/>
          <a:ext cx="836699" cy="351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Правнучка</a:t>
          </a:r>
          <a:br>
            <a:rPr lang="ru-RU" sz="1100" kern="1200" dirty="0" smtClean="0"/>
          </a:br>
          <a:r>
            <a:rPr lang="ru-RU" sz="1100" kern="1200" dirty="0" smtClean="0"/>
            <a:t>Мария</a:t>
          </a:r>
          <a:endParaRPr lang="ru-RU" sz="1100" kern="1200" dirty="0"/>
        </a:p>
      </dsp:txBody>
      <dsp:txXfrm>
        <a:off x="5044996" y="4006416"/>
        <a:ext cx="836699" cy="351250"/>
      </dsp:txXfrm>
    </dsp:sp>
    <dsp:sp modelId="{39D4DA86-08FC-40AF-B77A-2D6C5428C3D6}">
      <dsp:nvSpPr>
        <dsp:cNvPr id="0" name=""/>
        <dsp:cNvSpPr/>
      </dsp:nvSpPr>
      <dsp:spPr>
        <a:xfrm>
          <a:off x="5881695" y="4175438"/>
          <a:ext cx="408525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408525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75745" y="4171828"/>
        <a:ext cx="20426" cy="20426"/>
      </dsp:txXfrm>
    </dsp:sp>
    <dsp:sp modelId="{6DA61412-9595-4BCE-838D-2EA804DEE088}">
      <dsp:nvSpPr>
        <dsp:cNvPr id="0" name=""/>
        <dsp:cNvSpPr/>
      </dsp:nvSpPr>
      <dsp:spPr>
        <a:xfrm>
          <a:off x="6290220" y="4006416"/>
          <a:ext cx="732904" cy="351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Фотографии</a:t>
          </a:r>
          <a:endParaRPr lang="ru-RU" sz="1100" kern="1200" dirty="0"/>
        </a:p>
      </dsp:txBody>
      <dsp:txXfrm>
        <a:off x="6290220" y="4006416"/>
        <a:ext cx="732904" cy="351250"/>
      </dsp:txXfrm>
    </dsp:sp>
    <dsp:sp modelId="{67837EB6-741C-4D75-8532-3F64157FBD2F}">
      <dsp:nvSpPr>
        <dsp:cNvPr id="0" name=""/>
        <dsp:cNvSpPr/>
      </dsp:nvSpPr>
      <dsp:spPr>
        <a:xfrm rot="6715254">
          <a:off x="-584464" y="3026403"/>
          <a:ext cx="2317467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2317467" y="660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6715254">
        <a:off x="516332" y="2975069"/>
        <a:ext cx="115873" cy="115873"/>
      </dsp:txXfrm>
    </dsp:sp>
    <dsp:sp modelId="{BAE3A8A1-6937-4DC3-863A-0F71BFDD4342}">
      <dsp:nvSpPr>
        <dsp:cNvPr id="0" name=""/>
        <dsp:cNvSpPr/>
      </dsp:nvSpPr>
      <dsp:spPr>
        <a:xfrm>
          <a:off x="141683" y="3880559"/>
          <a:ext cx="864110" cy="4548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Интернет</a:t>
          </a:r>
          <a:br>
            <a:rPr lang="ru-RU" sz="1400" kern="1200" dirty="0" smtClean="0"/>
          </a:br>
          <a:r>
            <a:rPr lang="ru-RU" sz="1400" kern="1200" dirty="0" smtClean="0"/>
            <a:t>и телефон</a:t>
          </a:r>
          <a:endParaRPr lang="ru-RU" sz="1400" kern="1200" dirty="0"/>
        </a:p>
      </dsp:txBody>
      <dsp:txXfrm>
        <a:off x="141683" y="3880559"/>
        <a:ext cx="864110" cy="454809"/>
      </dsp:txXfrm>
    </dsp:sp>
    <dsp:sp modelId="{547B1071-BA51-4227-A27C-811382473351}">
      <dsp:nvSpPr>
        <dsp:cNvPr id="0" name=""/>
        <dsp:cNvSpPr/>
      </dsp:nvSpPr>
      <dsp:spPr>
        <a:xfrm rot="16926164">
          <a:off x="702378" y="1574758"/>
          <a:ext cx="770499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770499" y="660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6926164">
        <a:off x="1068366" y="1562098"/>
        <a:ext cx="38524" cy="38524"/>
      </dsp:txXfrm>
    </dsp:sp>
    <dsp:sp modelId="{F19129F5-1220-4168-AA32-4BC1DF210FD4}">
      <dsp:nvSpPr>
        <dsp:cNvPr id="0" name=""/>
        <dsp:cNvSpPr/>
      </dsp:nvSpPr>
      <dsp:spPr>
        <a:xfrm>
          <a:off x="1168402" y="907021"/>
          <a:ext cx="891100" cy="5953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Архив Ярославской обл.</a:t>
          </a:r>
          <a:endParaRPr lang="ru-RU" sz="1100" kern="1200" dirty="0"/>
        </a:p>
      </dsp:txBody>
      <dsp:txXfrm>
        <a:off x="1168402" y="907021"/>
        <a:ext cx="891100" cy="595305"/>
      </dsp:txXfrm>
    </dsp:sp>
    <dsp:sp modelId="{0EFD3687-614D-4A05-91D7-8C33D912A9EA}">
      <dsp:nvSpPr>
        <dsp:cNvPr id="0" name=""/>
        <dsp:cNvSpPr/>
      </dsp:nvSpPr>
      <dsp:spPr>
        <a:xfrm rot="21599743">
          <a:off x="2059503" y="1197962"/>
          <a:ext cx="2917034" cy="13205"/>
        </a:xfrm>
        <a:custGeom>
          <a:avLst/>
          <a:gdLst/>
          <a:ahLst/>
          <a:cxnLst/>
          <a:rect l="0" t="0" r="0" b="0"/>
          <a:pathLst>
            <a:path>
              <a:moveTo>
                <a:pt x="0" y="6602"/>
              </a:moveTo>
              <a:lnTo>
                <a:pt x="2917034" y="660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21599743">
        <a:off x="3445094" y="1131639"/>
        <a:ext cx="145851" cy="145851"/>
      </dsp:txXfrm>
    </dsp:sp>
    <dsp:sp modelId="{7F3B6066-F0C4-48CF-B36D-78A55C4E1A4D}">
      <dsp:nvSpPr>
        <dsp:cNvPr id="0" name=""/>
        <dsp:cNvSpPr/>
      </dsp:nvSpPr>
      <dsp:spPr>
        <a:xfrm>
          <a:off x="4976537" y="1010963"/>
          <a:ext cx="1055415" cy="386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Сведения о Прохоровой П.Г.</a:t>
          </a:r>
          <a:endParaRPr lang="ru-RU" sz="1100" kern="1200" dirty="0"/>
        </a:p>
      </dsp:txBody>
      <dsp:txXfrm>
        <a:off x="4976537" y="1010963"/>
        <a:ext cx="1055415" cy="38698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80CF44-79D0-428A-9A95-BD64AF0D43B3}">
      <dsp:nvSpPr>
        <dsp:cNvPr id="0" name=""/>
        <dsp:cNvSpPr/>
      </dsp:nvSpPr>
      <dsp:spPr>
        <a:xfrm>
          <a:off x="3775168" y="0"/>
          <a:ext cx="1586507" cy="44026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Информация</a:t>
          </a:r>
          <a:endParaRPr lang="ru-RU" sz="1600" kern="1200" dirty="0"/>
        </a:p>
      </dsp:txBody>
      <dsp:txXfrm>
        <a:off x="3775168" y="0"/>
        <a:ext cx="1586507" cy="1320800"/>
      </dsp:txXfrm>
    </dsp:sp>
    <dsp:sp modelId="{64885D20-E0EC-4678-8322-181649B0908A}">
      <dsp:nvSpPr>
        <dsp:cNvPr id="0" name=""/>
        <dsp:cNvSpPr/>
      </dsp:nvSpPr>
      <dsp:spPr>
        <a:xfrm>
          <a:off x="1924243" y="0"/>
          <a:ext cx="1586507" cy="44026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C00000"/>
              </a:solidFill>
            </a:rPr>
            <a:t>Коллекции</a:t>
          </a:r>
          <a:endParaRPr lang="ru-RU" sz="1600" kern="1200" dirty="0">
            <a:solidFill>
              <a:srgbClr val="C00000"/>
            </a:solidFill>
          </a:endParaRPr>
        </a:p>
      </dsp:txBody>
      <dsp:txXfrm>
        <a:off x="1924243" y="0"/>
        <a:ext cx="1586507" cy="1320800"/>
      </dsp:txXfrm>
    </dsp:sp>
    <dsp:sp modelId="{F4A6977F-B9DC-48EF-8956-6BFC31D116BC}">
      <dsp:nvSpPr>
        <dsp:cNvPr id="0" name=""/>
        <dsp:cNvSpPr/>
      </dsp:nvSpPr>
      <dsp:spPr>
        <a:xfrm>
          <a:off x="73317" y="0"/>
          <a:ext cx="1586507" cy="44026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C00000"/>
              </a:solidFill>
            </a:rPr>
            <a:t>Организация</a:t>
          </a:r>
          <a:endParaRPr lang="ru-RU" sz="1600" kern="1200" dirty="0">
            <a:solidFill>
              <a:srgbClr val="C00000"/>
            </a:solidFill>
          </a:endParaRPr>
        </a:p>
      </dsp:txBody>
      <dsp:txXfrm>
        <a:off x="73317" y="0"/>
        <a:ext cx="1586507" cy="1320800"/>
      </dsp:txXfrm>
    </dsp:sp>
    <dsp:sp modelId="{2A4077F7-6D57-4F52-A3DD-93BC08C6664A}">
      <dsp:nvSpPr>
        <dsp:cNvPr id="0" name=""/>
        <dsp:cNvSpPr/>
      </dsp:nvSpPr>
      <dsp:spPr>
        <a:xfrm>
          <a:off x="205526" y="2019361"/>
          <a:ext cx="1322089" cy="10912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Ярославль.</a:t>
          </a:r>
          <a:br>
            <a:rPr lang="ru-RU" sz="1200" kern="1200" dirty="0" smtClean="0"/>
          </a:b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err="1" smtClean="0"/>
            <a:t>Норская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мануфакт</a:t>
          </a:r>
          <a:r>
            <a:rPr lang="ru-RU" sz="1200" kern="1200" dirty="0" smtClean="0"/>
            <a:t>. Библиотека им. </a:t>
          </a:r>
          <a:r>
            <a:rPr lang="ru-RU" sz="1200" kern="1200" dirty="0" err="1" smtClean="0"/>
            <a:t>М.С.Петровых</a:t>
          </a:r>
          <a:endParaRPr lang="ru-RU" sz="1200" kern="1200" dirty="0"/>
        </a:p>
      </dsp:txBody>
      <dsp:txXfrm>
        <a:off x="205526" y="2019361"/>
        <a:ext cx="1322089" cy="1091253"/>
      </dsp:txXfrm>
    </dsp:sp>
    <dsp:sp modelId="{BCC9ADCC-B561-4282-9FD4-347C79BBA18F}">
      <dsp:nvSpPr>
        <dsp:cNvPr id="0" name=""/>
        <dsp:cNvSpPr/>
      </dsp:nvSpPr>
      <dsp:spPr>
        <a:xfrm>
          <a:off x="1527616" y="2551475"/>
          <a:ext cx="528835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28835" y="1351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78813" y="2551767"/>
        <a:ext cx="26441" cy="26441"/>
      </dsp:txXfrm>
    </dsp:sp>
    <dsp:sp modelId="{9F99F4E6-6B89-4A03-BFBB-4B1FD72D76C4}">
      <dsp:nvSpPr>
        <dsp:cNvPr id="0" name=""/>
        <dsp:cNvSpPr/>
      </dsp:nvSpPr>
      <dsp:spPr>
        <a:xfrm>
          <a:off x="2056452" y="2234465"/>
          <a:ext cx="1322089" cy="6610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Описание фабрики, воспоминания современников</a:t>
          </a:r>
          <a:endParaRPr lang="ru-RU" sz="1100" kern="1200" dirty="0"/>
        </a:p>
      </dsp:txBody>
      <dsp:txXfrm>
        <a:off x="2056452" y="2234465"/>
        <a:ext cx="1322089" cy="661044"/>
      </dsp:txXfrm>
    </dsp:sp>
    <dsp:sp modelId="{987313F0-FC04-4377-AFED-EC8868F517BC}">
      <dsp:nvSpPr>
        <dsp:cNvPr id="0" name=""/>
        <dsp:cNvSpPr/>
      </dsp:nvSpPr>
      <dsp:spPr>
        <a:xfrm rot="19498605">
          <a:off x="3320073" y="2366167"/>
          <a:ext cx="645773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45773" y="1351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498605">
        <a:off x="3626815" y="2363536"/>
        <a:ext cx="32288" cy="32288"/>
      </dsp:txXfrm>
    </dsp:sp>
    <dsp:sp modelId="{A67E0088-7476-4970-A8BD-2D71D2363AB7}">
      <dsp:nvSpPr>
        <dsp:cNvPr id="0" name=""/>
        <dsp:cNvSpPr/>
      </dsp:nvSpPr>
      <dsp:spPr>
        <a:xfrm>
          <a:off x="3907377" y="1863850"/>
          <a:ext cx="1322089" cy="6610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Знакомство Л.П. с Ферсманом А.Е.</a:t>
          </a:r>
          <a:endParaRPr lang="ru-RU" sz="1100" kern="1200" dirty="0"/>
        </a:p>
      </dsp:txBody>
      <dsp:txXfrm>
        <a:off x="3907377" y="1863850"/>
        <a:ext cx="1322089" cy="661044"/>
      </dsp:txXfrm>
    </dsp:sp>
    <dsp:sp modelId="{848BF529-7D8D-409D-B005-7EC2266060F6}">
      <dsp:nvSpPr>
        <dsp:cNvPr id="0" name=""/>
        <dsp:cNvSpPr/>
      </dsp:nvSpPr>
      <dsp:spPr>
        <a:xfrm rot="4188891">
          <a:off x="4700577" y="2938797"/>
          <a:ext cx="161506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1615068" y="1351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4188891">
        <a:off x="5467734" y="2911934"/>
        <a:ext cx="80753" cy="80753"/>
      </dsp:txXfrm>
    </dsp:sp>
    <dsp:sp modelId="{3F11B5C4-06D3-414A-8108-8A402E80057F}">
      <dsp:nvSpPr>
        <dsp:cNvPr id="0" name=""/>
        <dsp:cNvSpPr/>
      </dsp:nvSpPr>
      <dsp:spPr>
        <a:xfrm>
          <a:off x="5786755" y="3494166"/>
          <a:ext cx="1296481" cy="4321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История коллекции и жизни</a:t>
          </a:r>
          <a:endParaRPr lang="ru-RU" sz="1100" kern="1200" dirty="0"/>
        </a:p>
      </dsp:txBody>
      <dsp:txXfrm>
        <a:off x="5786755" y="3494166"/>
        <a:ext cx="1296481" cy="432164"/>
      </dsp:txXfrm>
    </dsp:sp>
    <dsp:sp modelId="{72B8D163-83EF-4777-AF50-200573CC6F26}">
      <dsp:nvSpPr>
        <dsp:cNvPr id="0" name=""/>
        <dsp:cNvSpPr/>
      </dsp:nvSpPr>
      <dsp:spPr>
        <a:xfrm rot="2182717">
          <a:off x="3314537" y="2746268"/>
          <a:ext cx="656845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56845" y="1351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82717">
        <a:off x="3626538" y="2743360"/>
        <a:ext cx="32842" cy="32842"/>
      </dsp:txXfrm>
    </dsp:sp>
    <dsp:sp modelId="{28F94605-5832-4DCD-A8B3-0918EE75AC1F}">
      <dsp:nvSpPr>
        <dsp:cNvPr id="0" name=""/>
        <dsp:cNvSpPr/>
      </dsp:nvSpPr>
      <dsp:spPr>
        <a:xfrm>
          <a:off x="3907377" y="2624052"/>
          <a:ext cx="1322089" cy="6610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Архтв</a:t>
          </a:r>
          <a:r>
            <a:rPr lang="ru-RU" sz="1100" kern="1200" dirty="0" smtClean="0"/>
            <a:t> РАН</a:t>
          </a:r>
          <a:br>
            <a:rPr lang="ru-RU" sz="1100" kern="1200" dirty="0" smtClean="0"/>
          </a:br>
          <a:r>
            <a:rPr lang="ru-RU" sz="1100" kern="1200" dirty="0" smtClean="0"/>
            <a:t>Фонд Ферсмана</a:t>
          </a:r>
          <a:endParaRPr lang="ru-RU" sz="1100" kern="1200" dirty="0"/>
        </a:p>
      </dsp:txBody>
      <dsp:txXfrm>
        <a:off x="3907377" y="2624052"/>
        <a:ext cx="1322089" cy="661044"/>
      </dsp:txXfrm>
    </dsp:sp>
    <dsp:sp modelId="{02497251-4046-4667-A49D-FEADC01C4092}">
      <dsp:nvSpPr>
        <dsp:cNvPr id="0" name=""/>
        <dsp:cNvSpPr/>
      </dsp:nvSpPr>
      <dsp:spPr>
        <a:xfrm>
          <a:off x="5229467" y="2941061"/>
          <a:ext cx="528835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28835" y="1351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80665" y="2941354"/>
        <a:ext cx="26441" cy="26441"/>
      </dsp:txXfrm>
    </dsp:sp>
    <dsp:sp modelId="{E109EB87-219C-4A17-8CBF-D04E02B1AADB}">
      <dsp:nvSpPr>
        <dsp:cNvPr id="0" name=""/>
        <dsp:cNvSpPr/>
      </dsp:nvSpPr>
      <dsp:spPr>
        <a:xfrm>
          <a:off x="5758303" y="2624052"/>
          <a:ext cx="1322089" cy="6610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Письма Ферсману от</a:t>
          </a:r>
          <a:br>
            <a:rPr lang="ru-RU" sz="1100" kern="1200" dirty="0" smtClean="0"/>
          </a:br>
          <a:r>
            <a:rPr lang="ru-RU" sz="1100" kern="1200" dirty="0" smtClean="0"/>
            <a:t>Прохоровой Л.П.</a:t>
          </a:r>
          <a:br>
            <a:rPr lang="ru-RU" sz="1100" kern="1200" dirty="0" smtClean="0"/>
          </a:br>
          <a:r>
            <a:rPr lang="ru-RU" sz="1100" kern="1200" dirty="0" smtClean="0"/>
            <a:t>(1915-1927)</a:t>
          </a:r>
          <a:endParaRPr lang="ru-RU" sz="1100" kern="1200" dirty="0"/>
        </a:p>
      </dsp:txBody>
      <dsp:txXfrm>
        <a:off x="5758303" y="2624052"/>
        <a:ext cx="1322089" cy="661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8" y="44624"/>
            <a:ext cx="8904030" cy="6480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" y="5805265"/>
            <a:ext cx="1216338" cy="975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A879D-C290-4F24-9B30-F8C3F931C2EC}" type="datetimeFigureOut">
              <a:rPr lang="ru-RU" smtClean="0"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BD718-269E-4ED0-9266-46A0223EE96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81173" y1="12101" x2="81173" y2="12101"/>
                        <a14:foregroundMark x1="82265" y1="15027" x2="82265" y2="15027"/>
                        <a14:foregroundMark x1="82265" y1="14362" x2="82265" y2="14362"/>
                        <a14:foregroundMark x1="82538" y1="15559" x2="82538" y2="15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989" y="188640"/>
            <a:ext cx="4085407" cy="4536504"/>
          </a:xfrm>
          <a:prstGeom prst="rect">
            <a:avLst/>
          </a:prstGeom>
        </p:spPr>
      </p:pic>
      <p:sp>
        <p:nvSpPr>
          <p:cNvPr id="5121" name="Заголовок 1"/>
          <p:cNvSpPr>
            <a:spLocks noGrp="1"/>
          </p:cNvSpPr>
          <p:nvPr>
            <p:ph type="ctrTitle"/>
          </p:nvPr>
        </p:nvSpPr>
        <p:spPr>
          <a:xfrm>
            <a:off x="3715942" y="1664804"/>
            <a:ext cx="5428059" cy="2376264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История минералогических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коллекций конца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XIX –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начала 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XX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67847" y="304702"/>
            <a:ext cx="2991102" cy="892051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Минина Е.Л., ГГМ РАН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1801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13E970-43C6-493D-9AE7-75538210C56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  <p:pic>
        <p:nvPicPr>
          <p:cNvPr id="9221" name="Рисунок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b="22138"/>
          <a:stretch/>
        </p:blipFill>
        <p:spPr>
          <a:xfrm>
            <a:off x="845594" y="299175"/>
            <a:ext cx="4989944" cy="2728677"/>
          </a:xfrm>
          <a:ln>
            <a:noFill/>
          </a:ln>
          <a:effectLst>
            <a:softEdge rad="63500"/>
          </a:effectLst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 cstate="print"/>
          <a:srcRect l="17664"/>
          <a:stretch/>
        </p:blipFill>
        <p:spPr bwMode="auto">
          <a:xfrm>
            <a:off x="5611157" y="3273798"/>
            <a:ext cx="3205100" cy="2946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713837" y="2904741"/>
            <a:ext cx="34576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 err="1">
                <a:latin typeface="+mn-lt"/>
              </a:rPr>
              <a:t>Норская</a:t>
            </a:r>
            <a:r>
              <a:rPr lang="ru-RU" dirty="0">
                <a:latin typeface="+mn-lt"/>
              </a:rPr>
              <a:t> мануфактура, Ярославль, 1917 г.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272031" y="6043671"/>
            <a:ext cx="2421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+mn-lt"/>
              </a:rPr>
              <a:t>Дом Прохоровых, Норск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4" cstate="print"/>
          <a:srcRect l="2655" t="9466" r="6253" b="18021"/>
          <a:stretch/>
        </p:blipFill>
        <p:spPr bwMode="auto">
          <a:xfrm>
            <a:off x="6499599" y="399147"/>
            <a:ext cx="2041446" cy="263297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492" y="3380905"/>
            <a:ext cx="3469809" cy="26704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408764" y="6063963"/>
            <a:ext cx="3894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+mn-lt"/>
              </a:rPr>
              <a:t>Дом Прохоровых, Подсосенский пер., Москва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8338" y="2872954"/>
            <a:ext cx="23206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latin typeface="+mn-lt"/>
              </a:rPr>
              <a:t>Л.П. Прохорова с сестрой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7" name="Рисунок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2328" r="684" b="9782"/>
          <a:stretch>
            <a:fillRect/>
          </a:stretch>
        </p:blipFill>
        <p:spPr bwMode="auto">
          <a:xfrm>
            <a:off x="1315023" y="564221"/>
            <a:ext cx="5051638" cy="39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 l="12131" t="11443" r="79" b="3185"/>
          <a:stretch>
            <a:fillRect/>
          </a:stretch>
        </p:blipFill>
        <p:spPr bwMode="auto">
          <a:xfrm>
            <a:off x="6632537" y="980728"/>
            <a:ext cx="2193474" cy="323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15023" y="5209360"/>
            <a:ext cx="7643926" cy="954107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Прохоровых было трое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детей, воспитанию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 образованию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которых придавалось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большое значение, 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них нанимались лучшие гувернантки, учителя танцев, музыки 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рисования. Прохоровы много путешествовали, и Л.П. Прохорова находила время для своего увлечения минералогией.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3131" y="4365104"/>
            <a:ext cx="2525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Ростислав Прохоров, 1910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4882" y="4503603"/>
            <a:ext cx="2771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Семья Прохоровых, 1916 г.</a:t>
            </a:r>
          </a:p>
        </p:txBody>
      </p:sp>
    </p:spTree>
    <p:extLst>
      <p:ext uri="{BB962C8B-B14F-4D97-AF65-F5344CB8AC3E}">
        <p14:creationId xmlns:p14="http://schemas.microsoft.com/office/powerpoint/2010/main" xmlns="" val="20926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Дата 3"/>
          <p:cNvSpPr>
            <a:spLocks noGrp="1"/>
          </p:cNvSpPr>
          <p:nvPr>
            <p:ph type="dt" sz="quarter" idx="4294967295"/>
          </p:nvPr>
        </p:nvSpPr>
        <p:spPr bwMode="auto">
          <a:xfrm>
            <a:off x="134816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	</a:t>
            </a:r>
          </a:p>
        </p:txBody>
      </p:sp>
      <p:sp>
        <p:nvSpPr>
          <p:cNvPr id="11268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1801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538F77-5B69-418E-870B-6C9A538442F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  <p:pic>
        <p:nvPicPr>
          <p:cNvPr id="11269" name="Picture 5" descr="etik-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56129" t="20378" r="1358" b="59245"/>
          <a:stretch>
            <a:fillRect/>
          </a:stretch>
        </p:blipFill>
        <p:spPr>
          <a:xfrm>
            <a:off x="725366" y="3967247"/>
            <a:ext cx="1652954" cy="1471612"/>
          </a:xfrm>
        </p:spPr>
      </p:pic>
      <p:pic>
        <p:nvPicPr>
          <p:cNvPr id="11270" name="Picture 5" descr="etik-1"/>
          <p:cNvPicPr>
            <a:picLocks noChangeAspect="1" noChangeArrowheads="1"/>
          </p:cNvPicPr>
          <p:nvPr/>
        </p:nvPicPr>
        <p:blipFill>
          <a:blip r:embed="rId3" cstate="print"/>
          <a:srcRect l="52467" t="2" r="2" b="79622"/>
          <a:stretch>
            <a:fillRect/>
          </a:stretch>
        </p:blipFill>
        <p:spPr bwMode="auto">
          <a:xfrm>
            <a:off x="3882643" y="4020403"/>
            <a:ext cx="1675309" cy="133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 descr="etik-1"/>
          <p:cNvPicPr>
            <a:picLocks noChangeAspect="1" noChangeArrowheads="1"/>
          </p:cNvPicPr>
          <p:nvPr/>
        </p:nvPicPr>
        <p:blipFill>
          <a:blip r:embed="rId4" cstate="print"/>
          <a:srcRect l="41736" t="2019" r="25951" b="52069"/>
          <a:stretch>
            <a:fillRect/>
          </a:stretch>
        </p:blipFill>
        <p:spPr bwMode="auto">
          <a:xfrm>
            <a:off x="5604723" y="3994396"/>
            <a:ext cx="1661723" cy="149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5" descr="etik-1"/>
          <p:cNvPicPr>
            <a:picLocks noChangeAspect="1" noChangeArrowheads="1"/>
          </p:cNvPicPr>
          <p:nvPr/>
        </p:nvPicPr>
        <p:blipFill>
          <a:blip r:embed="rId5" cstate="print"/>
          <a:srcRect t="1350" r="52060" b="79668"/>
          <a:stretch>
            <a:fillRect/>
          </a:stretch>
        </p:blipFill>
        <p:spPr bwMode="auto">
          <a:xfrm>
            <a:off x="2290315" y="4020402"/>
            <a:ext cx="174380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34816" y="1443076"/>
            <a:ext cx="292463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1258" y="458288"/>
            <a:ext cx="2444588" cy="22991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4664" y="186617"/>
            <a:ext cx="3209169" cy="245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C:\Users\PC Minina 111\Desktop\мат докл\24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976" y="3024612"/>
            <a:ext cx="1707389" cy="34297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003231" y="2841627"/>
            <a:ext cx="4263215" cy="10156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Одним из любимых мест был Крым: дача К.К. </a:t>
            </a:r>
            <a:r>
              <a:rPr lang="ru-RU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Ушкова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в Форосе, усадьба Стахеевых в Алуште.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Л.П. Прохорова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устраивала вылазки в горы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в,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где собирала щетки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кальцита и кварца, сталактиты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Она неоднократно посещала железорудные месторождения Керчи.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961" y="5530202"/>
            <a:ext cx="4572000" cy="1015663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Путешествия по Европе, Л.П. Прохорова посетила наиболее интересные геологические объекты и месторождения: Везувий, </a:t>
            </a:r>
            <a:r>
              <a:rPr lang="ru-RU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Айфель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Фрайберг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где покупала и отбирала образцы.</a:t>
            </a:r>
          </a:p>
          <a:p>
            <a:pPr algn="ctr">
              <a:defRPr/>
            </a:pP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Покупка минералов была одним из главных способов пополнения коллекции.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>
            <a:off x="134816" y="6356351"/>
            <a:ext cx="2243504" cy="36512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	</a:t>
            </a:r>
            <a:endParaRPr lang="ru-RU" sz="1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idx="4294967295"/>
          </p:nvPr>
        </p:nvSpPr>
        <p:spPr>
          <a:xfrm>
            <a:off x="916209" y="332656"/>
            <a:ext cx="8122741" cy="1368152"/>
          </a:xfrm>
          <a:solidFill>
            <a:schemeClr val="bg2"/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Чаще всего </a:t>
            </a:r>
            <a:r>
              <a:rPr lang="ru-RU" sz="1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Л.П. Прохорова 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путешествовала по знакомому с детства Уралу. </a:t>
            </a:r>
            <a:r>
              <a:rPr lang="ru-RU" sz="1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Она 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состояла в Уральском обществе любителей </a:t>
            </a:r>
            <a:r>
              <a:rPr lang="ru-RU" sz="1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естествознания. 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Помимо рудников, принадлежащих «Товариществу П.К.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Ушкова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и К</a:t>
            </a:r>
            <a:r>
              <a:rPr lang="ru-RU" sz="1200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о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» (Серафимовский, Владимиро-Княжеский, Николае-Ефимовский), она побывала на всех значимых уральских месторождениях: Березовском,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Меднорудянском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Гумешевском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, асбестовых ломках в Баженово, Изумрудных копях, пегматитовых жилах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Мурзинки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Липовки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Алабашки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, платиновых россыпях Нижнего Тагила,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Ильменских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и </a:t>
            </a:r>
            <a:r>
              <a:rPr lang="ru-RU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Назямских</a:t>
            </a:r>
            <a:r>
              <a:rPr lang="ru-RU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горах, на Ахматовской копи.</a:t>
            </a:r>
            <a:endParaRPr lang="ru-RU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D:\Старый комп\Диск С\Documents and Settings\minina\My Documents\ВМО\foto\miass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690" y="2204863"/>
            <a:ext cx="3907312" cy="37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4191" y="1823873"/>
            <a:ext cx="4572000" cy="1015663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sz="12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Ильменах</a:t>
            </a:r>
            <a:r>
              <a:rPr lang="ru-RU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откуда она привезла образцы нефелина «разведки </a:t>
            </a:r>
            <a:r>
              <a:rPr lang="ru-RU" sz="12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Алексата</a:t>
            </a:r>
            <a:r>
              <a:rPr lang="ru-RU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П.К.», она познакомилась с учениками В.И. Вернадского: П.К. </a:t>
            </a:r>
            <a:r>
              <a:rPr lang="ru-RU" sz="12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Алексатом</a:t>
            </a:r>
            <a:r>
              <a:rPr lang="ru-RU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В.И. </a:t>
            </a:r>
            <a:r>
              <a:rPr lang="ru-RU" sz="12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Крыжановским</a:t>
            </a:r>
            <a:r>
              <a:rPr lang="ru-RU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уральским «</a:t>
            </a:r>
            <a:r>
              <a:rPr lang="ru-RU" sz="12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горщиком</a:t>
            </a:r>
            <a:r>
              <a:rPr lang="ru-RU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» Г.А. Китаевым, у которого впоследствии часто покупала коллекционные образцы.</a:t>
            </a:r>
          </a:p>
        </p:txBody>
      </p:sp>
      <p:pic>
        <p:nvPicPr>
          <p:cNvPr id="13" name="Picture 5" descr="a-Vernad_1911_2562_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1567" y="2900148"/>
            <a:ext cx="3654624" cy="278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09595" y="5688906"/>
            <a:ext cx="3378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1600" dirty="0">
                <a:latin typeface="+mn-lt"/>
                <a:cs typeface="Times New Roman" panose="02020603050405020304" pitchFamily="18" charset="0"/>
              </a:rPr>
              <a:t>В.И. Вернадский с учениками, 1909</a:t>
            </a:r>
          </a:p>
        </p:txBody>
      </p:sp>
    </p:spTree>
    <p:extLst>
      <p:ext uri="{BB962C8B-B14F-4D97-AF65-F5344CB8AC3E}">
        <p14:creationId xmlns:p14="http://schemas.microsoft.com/office/powerpoint/2010/main" xmlns="" val="4276796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43" y="44624"/>
            <a:ext cx="8875675" cy="7920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Университет им. А.Л. Шанявского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Знакомство с А.Е. Ферсманом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210" y="876791"/>
            <a:ext cx="3863386" cy="2647225"/>
          </a:xfrm>
          <a:effectLst>
            <a:softEdge rad="127000"/>
          </a:effectLst>
        </p:spPr>
      </p:pic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>
            <a:off x="134816" y="6356351"/>
            <a:ext cx="2243504" cy="36512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	</a:t>
            </a:r>
            <a:endParaRPr lang="ru-RU" sz="1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9" name="Picture 6" descr="let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441" y="1364221"/>
            <a:ext cx="307437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037" y="3490497"/>
            <a:ext cx="5762924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Москве Лидия Петровна посещала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лекции на естественном отделении Народного </a:t>
            </a:r>
          </a:p>
          <a:p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университета им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А.Л. Шанявского.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Среди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преподавателей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Университета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было </a:t>
            </a:r>
            <a:endParaRPr lang="ru-RU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немало известных ученых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В.И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Вернадский,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А.Е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Ферсман, Г.В.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Вульф. Лекции </a:t>
            </a:r>
          </a:p>
          <a:p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молодого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профессора А.Е. Ферсмана пользовались большим успехом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слушателей. </a:t>
            </a:r>
            <a:endParaRPr lang="ru-RU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272" y="4581129"/>
            <a:ext cx="5174815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Comic Sans MS" panose="030F0702030302020204" pitchFamily="66" charset="0"/>
              </a:rPr>
              <a:t>«После </a:t>
            </a:r>
            <a:r>
              <a:rPr lang="ru-RU" sz="1200" i="1" dirty="0">
                <a:latin typeface="Comic Sans MS" panose="030F0702030302020204" pitchFamily="66" charset="0"/>
              </a:rPr>
              <a:t>академически размеренных, сухих и довольно-таки </a:t>
            </a:r>
            <a:endParaRPr lang="ru-RU" sz="1200" i="1" dirty="0" smtClean="0">
              <a:latin typeface="Comic Sans MS" panose="030F0702030302020204" pitchFamily="66" charset="0"/>
            </a:endParaRPr>
          </a:p>
          <a:p>
            <a:r>
              <a:rPr lang="ru-RU" sz="1200" i="1" dirty="0" smtClean="0">
                <a:latin typeface="Comic Sans MS" panose="030F0702030302020204" pitchFamily="66" charset="0"/>
              </a:rPr>
              <a:t>скучноватых </a:t>
            </a:r>
            <a:r>
              <a:rPr lang="ru-RU" sz="1200" i="1" dirty="0">
                <a:latin typeface="Comic Sans MS" panose="030F0702030302020204" pitchFamily="66" charset="0"/>
              </a:rPr>
              <a:t>профессорских выступлений на нас был обрушен </a:t>
            </a:r>
            <a:endParaRPr lang="ru-RU" sz="1200" i="1" dirty="0" smtClean="0">
              <a:latin typeface="Comic Sans MS" panose="030F0702030302020204" pitchFamily="66" charset="0"/>
            </a:endParaRPr>
          </a:p>
          <a:p>
            <a:r>
              <a:rPr lang="ru-RU" sz="1200" i="1" dirty="0" smtClean="0">
                <a:latin typeface="Comic Sans MS" panose="030F0702030302020204" pitchFamily="66" charset="0"/>
              </a:rPr>
              <a:t>искрометный</a:t>
            </a:r>
            <a:r>
              <a:rPr lang="ru-RU" sz="1200" i="1" dirty="0">
                <a:latin typeface="Comic Sans MS" panose="030F0702030302020204" pitchFamily="66" charset="0"/>
              </a:rPr>
              <a:t>, </a:t>
            </a:r>
            <a:r>
              <a:rPr lang="ru-RU" sz="1200" i="1" dirty="0" smtClean="0">
                <a:latin typeface="Comic Sans MS" panose="030F0702030302020204" pitchFamily="66" charset="0"/>
              </a:rPr>
              <a:t>кипящий </a:t>
            </a:r>
            <a:r>
              <a:rPr lang="ru-RU" sz="1200" i="1" dirty="0">
                <a:latin typeface="Comic Sans MS" panose="030F0702030302020204" pitchFamily="66" charset="0"/>
              </a:rPr>
              <a:t>водопад новых понятий, смелых до </a:t>
            </a:r>
            <a:endParaRPr lang="ru-RU" sz="1200" i="1" dirty="0" smtClean="0">
              <a:latin typeface="Comic Sans MS" panose="030F0702030302020204" pitchFamily="66" charset="0"/>
            </a:endParaRPr>
          </a:p>
          <a:p>
            <a:r>
              <a:rPr lang="ru-RU" sz="1200" i="1" dirty="0" smtClean="0">
                <a:latin typeface="Comic Sans MS" panose="030F0702030302020204" pitchFamily="66" charset="0"/>
              </a:rPr>
              <a:t>дерзновения </a:t>
            </a:r>
            <a:r>
              <a:rPr lang="ru-RU" sz="1200" i="1" dirty="0">
                <a:latin typeface="Comic Sans MS" panose="030F0702030302020204" pitchFamily="66" charset="0"/>
              </a:rPr>
              <a:t>идей, грандиозных </a:t>
            </a:r>
            <a:r>
              <a:rPr lang="ru-RU" sz="1200" i="1" dirty="0" smtClean="0">
                <a:latin typeface="Comic Sans MS" panose="030F0702030302020204" pitchFamily="66" charset="0"/>
              </a:rPr>
              <a:t>обобщений» (Шафрановский И.И.)</a:t>
            </a:r>
            <a:endParaRPr lang="ru-RU" sz="1200" i="1" dirty="0"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41990" y="5795820"/>
            <a:ext cx="4572000" cy="830997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hangingPunct="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1914 г. по приглашению А.Е. Ферсман побывал в доме Прохоровых и осмотрел ее минералогическую коллекцию. С этих пор он стал бессменным консультантом Лидии Петровны по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минералогии.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10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026" name="Picture 2" descr="C:\Users\PC Minina 111\Desktop\Мои документы1\foto\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172" y="404664"/>
            <a:ext cx="2060537" cy="312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 Minina 111\Desktop\Мои документы1\foto\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270" y="404664"/>
            <a:ext cx="1909831" cy="31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9741" y="3676152"/>
            <a:ext cx="2277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dirty="0">
                <a:latin typeface="+mn-lt"/>
                <a:cs typeface="Times New Roman" panose="02020603050405020304" pitchFamily="18" charset="0"/>
              </a:rPr>
              <a:t>Кротов Б.П. (1882-1974)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2537" y="3537652"/>
            <a:ext cx="2501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Н.М. Федоровский, 1909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1378" y="4509120"/>
            <a:ext cx="7643926" cy="1600438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Л.П. Прохорова брала частные уроки минералогии у 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Б.П</a:t>
            </a:r>
            <a:r>
              <a:rPr lang="ru-RU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Кротова (1882-1974) 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новым методам 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минералогических </a:t>
            </a:r>
            <a:r>
              <a:rPr lang="ru-RU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исследований. 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 вашей рекомендации ездила к Кротову  и уже сегодня у меня третий урок с ним. </a:t>
            </a:r>
            <a:endParaRPr lang="ru-RU" sz="1400" i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Мне </a:t>
            </a:r>
            <a:r>
              <a:rPr lang="ru-RU" sz="1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он нравится своим глубоким интересом и любовью к своей работе. Обидно, что у него &lt;...&gt; </a:t>
            </a:r>
            <a:r>
              <a:rPr lang="ru-RU" sz="1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каждый </a:t>
            </a:r>
            <a:r>
              <a:rPr lang="ru-RU" sz="1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так знает минералы, как бы мне хотелось. Неужели в Москве никогда не будет хорошего </a:t>
            </a:r>
            <a:r>
              <a:rPr lang="ru-RU" sz="1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минералога </a:t>
            </a:r>
            <a:r>
              <a:rPr lang="ru-RU" sz="1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&lt;...&gt; ». </a:t>
            </a:r>
            <a:r>
              <a:rPr lang="ru-RU" sz="1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Я продолжаю свои занятия с паяльной трубкой с Кротовым</a:t>
            </a:r>
            <a:r>
              <a:rPr lang="ru-RU" sz="1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1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Мне занятия очень нравятся. </a:t>
            </a:r>
            <a:r>
              <a:rPr lang="ru-RU" sz="1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1916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86438" y="2060849"/>
            <a:ext cx="3678444" cy="1384995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Другим ее репетитором был Н.М. Федоровский </a:t>
            </a:r>
          </a:p>
          <a:p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«… </a:t>
            </a:r>
            <a:r>
              <a:rPr lang="ru-RU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 Николаем Михайловичем помирилась, хотела 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опять </a:t>
            </a:r>
            <a:r>
              <a:rPr lang="ru-RU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начать занятия, но он в Нижнем... 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8 </a:t>
            </a:r>
            <a:r>
              <a:rPr lang="ru-RU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февраля 1917, Москва»</a:t>
            </a:r>
          </a:p>
        </p:txBody>
      </p:sp>
    </p:spTree>
    <p:extLst>
      <p:ext uri="{BB962C8B-B14F-4D97-AF65-F5344CB8AC3E}">
        <p14:creationId xmlns:p14="http://schemas.microsoft.com/office/powerpoint/2010/main" xmlns="" val="1514194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7955" y="3033730"/>
            <a:ext cx="1496270" cy="20728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4401" y="1413351"/>
            <a:ext cx="7923160" cy="1505106"/>
          </a:xfrm>
          <a:solidFill>
            <a:schemeClr val="bg2"/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«Совсем забыла вас спросить, когда вы были у меня, как составляется каталог минералов по карточной системе. &lt;...&gt; </a:t>
            </a:r>
            <a:r>
              <a:rPr lang="ru-RU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Будьте 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 любезны, попросите одну из ваших барышень, которые занимаются в музее, написать такую карточку как пишут у вас в академии и пришлите мне ее, пожалуйста, поскорее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3 </a:t>
            </a:r>
            <a:r>
              <a:rPr lang="ru-RU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нояб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1916 г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 рукой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А.Е. Ферсмана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написано: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«Е.Д. </a:t>
            </a:r>
            <a:r>
              <a:rPr lang="ru-RU" sz="1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Ревуцкой</a:t>
            </a:r>
            <a:r>
              <a:rPr lang="ru-RU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Буду благодарен, если вы кратко сообщите данные с образцами наших карточек».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 - отметка Е.Д.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Ревуцкой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исполнении 5.12.1916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050" name="Picture 2" descr="C:\Users\PC Minina 111\Desktop\Мои документы1\foto\29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352" y="3006857"/>
            <a:ext cx="2982858" cy="21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51753" y="332588"/>
            <a:ext cx="3124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Осенью 1916 г. оформляет каталог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</a:p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карточки коллекции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3266" y="3045773"/>
            <a:ext cx="2562444" cy="16080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2203" y="4707413"/>
            <a:ext cx="1564180" cy="20048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67254" y="4660737"/>
            <a:ext cx="15263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Турмалин,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Калифорния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9916" y="6063964"/>
            <a:ext cx="766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+mn-lt"/>
              </a:rPr>
              <a:t>Медь</a:t>
            </a:r>
            <a:r>
              <a:rPr lang="ru-RU" dirty="0">
                <a:latin typeface="+mn-lt"/>
              </a:rPr>
              <a:t>,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>
                <a:solidFill>
                  <a:srgbClr val="002060"/>
                </a:solidFill>
                <a:latin typeface="+mn-lt"/>
              </a:rPr>
              <a:t>Урал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7282" y="5106536"/>
            <a:ext cx="16726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solidFill>
                  <a:srgbClr val="002060"/>
                </a:solidFill>
                <a:latin typeface="+mn-lt"/>
              </a:rPr>
              <a:t>Вад, Урал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775" y="5021298"/>
            <a:ext cx="499794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В.И. Вернадский со слушательницами Высших </a:t>
            </a:r>
          </a:p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женских курсов. Слева направо: 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сидят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– </a:t>
            </a:r>
            <a:r>
              <a:rPr lang="ru-RU" sz="1600" dirty="0" err="1" smtClean="0">
                <a:latin typeface="+mn-lt"/>
                <a:cs typeface="Times New Roman" panose="02020603050405020304" pitchFamily="18" charset="0"/>
              </a:rPr>
              <a:t>Варсанофьева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В.А., </a:t>
            </a:r>
            <a:r>
              <a:rPr lang="ru-RU" sz="1600" dirty="0" err="1">
                <a:latin typeface="+mn-lt"/>
                <a:cs typeface="Times New Roman" panose="02020603050405020304" pitchFamily="18" charset="0"/>
              </a:rPr>
              <a:t>Миссуна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 А.Б., </a:t>
            </a:r>
            <a:r>
              <a:rPr lang="ru-RU" sz="1600" dirty="0" err="1">
                <a:latin typeface="+mn-lt"/>
                <a:cs typeface="Times New Roman" panose="02020603050405020304" pitchFamily="18" charset="0"/>
              </a:rPr>
              <a:t>Мирошкина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 О.И.; </a:t>
            </a:r>
          </a:p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стоят – Шубникова О.М., </a:t>
            </a:r>
            <a:r>
              <a:rPr lang="ru-RU" sz="1600" dirty="0" err="1">
                <a:latin typeface="+mn-lt"/>
                <a:cs typeface="Times New Roman" panose="02020603050405020304" pitchFamily="18" charset="0"/>
              </a:rPr>
              <a:t>Ревуцкая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 Е.Д., Вернадский В.И. </a:t>
            </a:r>
          </a:p>
          <a:p>
            <a:pPr algn="r"/>
            <a:r>
              <a:rPr lang="ru-RU" sz="1600" i="1" dirty="0">
                <a:latin typeface="+mn-lt"/>
                <a:cs typeface="Times New Roman" panose="02020603050405020304" pitchFamily="18" charset="0"/>
              </a:rPr>
              <a:t>Фото 1905-1906 гг.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7820" y="57929"/>
            <a:ext cx="1968564" cy="13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492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 descr="se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812" y="993569"/>
            <a:ext cx="332056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5" descr="transsib-express-1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6862" y="3404606"/>
            <a:ext cx="4825512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7" descr="konzhakovsky kamen"/>
          <p:cNvPicPr>
            <a:picLocks noChangeAspect="1" noChangeArrowheads="1"/>
          </p:cNvPicPr>
          <p:nvPr/>
        </p:nvPicPr>
        <p:blipFill>
          <a:blip r:embed="rId4" cstate="print"/>
          <a:srcRect t="9048" b="3099"/>
          <a:stretch>
            <a:fillRect/>
          </a:stretch>
        </p:blipFill>
        <p:spPr bwMode="auto">
          <a:xfrm>
            <a:off x="716802" y="3404606"/>
            <a:ext cx="3104310" cy="20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6125308" y="5501695"/>
            <a:ext cx="5725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Calibri" pitchFamily="34" charset="0"/>
              </a:rPr>
              <a:t>Irkutsk</a:t>
            </a:r>
            <a:endParaRPr lang="ru-RU" sz="1100">
              <a:latin typeface="Calibri" pitchFamily="34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6323135" y="5541381"/>
            <a:ext cx="68873" cy="69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529505" y="3957056"/>
            <a:ext cx="70338" cy="69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91339" y="716570"/>
            <a:ext cx="5583389" cy="23083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1800" dirty="0">
                <a:cs typeface="Times New Roman" panose="02020603050405020304" pitchFamily="18" charset="0"/>
              </a:rPr>
              <a:t>Значительная часть коллекции собрана лично Л.П. Прохоровой.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endParaRPr lang="ru-RU" sz="18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sz="1800" dirty="0">
                <a:cs typeface="Times New Roman" panose="02020603050405020304" pitchFamily="18" charset="0"/>
              </a:rPr>
              <a:t>1915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ru-RU" sz="1800" dirty="0"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ru-RU" sz="1800" dirty="0">
                <a:cs typeface="Times New Roman" panose="02020603050405020304" pitchFamily="18" charset="0"/>
              </a:rPr>
              <a:t> Восточная Сибирь, р. Вилюй, Прибайкалье, </a:t>
            </a:r>
            <a:r>
              <a:rPr lang="ru-RU" sz="1800" dirty="0" smtClean="0"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cs typeface="Times New Roman" panose="02020603050405020304" pitchFamily="18" charset="0"/>
              </a:rPr>
            </a:br>
            <a:r>
              <a:rPr lang="ru-RU" sz="1800" dirty="0" smtClean="0">
                <a:cs typeface="Times New Roman" panose="02020603050405020304" pitchFamily="18" charset="0"/>
              </a:rPr>
              <a:t>	  Урал</a:t>
            </a:r>
            <a:r>
              <a:rPr lang="ru-RU" sz="1800" dirty="0">
                <a:cs typeface="Times New Roman" panose="02020603050405020304" pitchFamily="18" charset="0"/>
              </a:rPr>
              <a:t>, Крым</a:t>
            </a:r>
          </a:p>
          <a:p>
            <a:pPr>
              <a:spcBef>
                <a:spcPct val="0"/>
              </a:spcBef>
            </a:pPr>
            <a:r>
              <a:rPr lang="ru-RU" sz="1800" dirty="0">
                <a:cs typeface="Times New Roman" panose="02020603050405020304" pitchFamily="18" charset="0"/>
              </a:rPr>
              <a:t>1916</a:t>
            </a:r>
            <a:r>
              <a:rPr lang="ru-RU" sz="1800" dirty="0">
                <a:cs typeface="Times New Roman" panose="02020603050405020304" pitchFamily="18" charset="0"/>
                <a:sym typeface="Symbol" pitchFamily="18" charset="2"/>
              </a:rPr>
              <a:t> </a:t>
            </a:r>
            <a:r>
              <a:rPr lang="ru-RU" sz="1800" dirty="0">
                <a:cs typeface="Times New Roman" panose="02020603050405020304" pitchFamily="18" charset="0"/>
              </a:rPr>
              <a:t> Корея, Китай, Япония, Забайкалье, Урал, Кавказ</a:t>
            </a:r>
          </a:p>
          <a:p>
            <a:pPr>
              <a:spcBef>
                <a:spcPct val="0"/>
              </a:spcBef>
            </a:pPr>
            <a:r>
              <a:rPr lang="ru-RU" sz="1800" dirty="0">
                <a:cs typeface="Times New Roman" panose="02020603050405020304" pitchFamily="18" charset="0"/>
              </a:rPr>
              <a:t>1917</a:t>
            </a:r>
            <a:r>
              <a:rPr lang="ru-RU" sz="1800" dirty="0">
                <a:cs typeface="Times New Roman" panose="02020603050405020304" pitchFamily="18" charset="0"/>
                <a:sym typeface="Symbol" pitchFamily="18" charset="2"/>
              </a:rPr>
              <a:t> </a:t>
            </a:r>
            <a:r>
              <a:rPr lang="ru-RU" sz="1800" dirty="0">
                <a:cs typeface="Times New Roman" panose="02020603050405020304" pitchFamily="18" charset="0"/>
              </a:rPr>
              <a:t> Горный Крым, Керчь, Скандинавия</a:t>
            </a:r>
          </a:p>
          <a:p>
            <a:pPr>
              <a:spcBef>
                <a:spcPct val="0"/>
              </a:spcBef>
            </a:pPr>
            <a:r>
              <a:rPr lang="ru-RU" sz="1800" dirty="0">
                <a:cs typeface="Times New Roman" panose="02020603050405020304" pitchFamily="18" charset="0"/>
              </a:rPr>
              <a:t>1918</a:t>
            </a:r>
            <a:r>
              <a:rPr lang="ru-RU" sz="1800" dirty="0">
                <a:cs typeface="Times New Roman" panose="02020603050405020304" pitchFamily="18" charset="0"/>
                <a:sym typeface="Symbol" pitchFamily="18" charset="2"/>
              </a:rPr>
              <a:t> </a:t>
            </a:r>
            <a:r>
              <a:rPr lang="ru-RU" sz="1800" dirty="0">
                <a:cs typeface="Times New Roman" panose="02020603050405020304" pitchFamily="18" charset="0"/>
              </a:rPr>
              <a:t> Крым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577933" y="178128"/>
            <a:ext cx="3397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10000"/>
          </a:bodyPr>
          <a:lstStyle>
            <a:lvl1pPr algn="ctr">
              <a:defRPr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dirty="0">
                <a:latin typeface="+mn-lt"/>
              </a:rPr>
              <a:t>Путешествия за камнем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1801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98455-4088-4131-B74E-C2984C93CA7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  <p:pic>
        <p:nvPicPr>
          <p:cNvPr id="13317" name="Picture 4" descr="Akhtaranda_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6962" y="620713"/>
            <a:ext cx="4249615" cy="3149600"/>
          </a:xfrm>
        </p:spPr>
      </p:pic>
      <p:pic>
        <p:nvPicPr>
          <p:cNvPr id="13318" name="Рисунок 2"/>
          <p:cNvPicPr>
            <a:picLocks noChangeAspect="1"/>
          </p:cNvPicPr>
          <p:nvPr/>
        </p:nvPicPr>
        <p:blipFill>
          <a:blip r:embed="rId3" cstate="print"/>
          <a:srcRect l="10638" t="21410" r="10156" b="4057"/>
          <a:stretch>
            <a:fillRect/>
          </a:stretch>
        </p:blipFill>
        <p:spPr bwMode="auto">
          <a:xfrm>
            <a:off x="7096082" y="620689"/>
            <a:ext cx="1852246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Slyudyanka_0"/>
          <p:cNvPicPr>
            <a:picLocks noChangeAspect="1" noChangeArrowheads="1"/>
          </p:cNvPicPr>
          <p:nvPr/>
        </p:nvPicPr>
        <p:blipFill>
          <a:blip r:embed="rId4" cstate="print"/>
          <a:srcRect l="6020" t="-2" r="14404" b="34712"/>
          <a:stretch>
            <a:fillRect/>
          </a:stretch>
        </p:blipFill>
        <p:spPr bwMode="auto">
          <a:xfrm>
            <a:off x="1513743" y="3860801"/>
            <a:ext cx="3723542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1"/>
          <p:cNvPicPr>
            <a:picLocks noChangeAspect="1"/>
          </p:cNvPicPr>
          <p:nvPr/>
        </p:nvPicPr>
        <p:blipFill>
          <a:blip r:embed="rId5" cstate="print"/>
          <a:srcRect l="13655" t="10085" r="21765" b="14528"/>
          <a:stretch>
            <a:fillRect/>
          </a:stretch>
        </p:blipFill>
        <p:spPr bwMode="auto">
          <a:xfrm>
            <a:off x="7628792" y="4108451"/>
            <a:ext cx="1342292" cy="20161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322" name="Text Box 6"/>
          <p:cNvSpPr txBox="1">
            <a:spLocks noChangeArrowheads="1"/>
          </p:cNvSpPr>
          <p:nvPr/>
        </p:nvSpPr>
        <p:spPr bwMode="auto">
          <a:xfrm>
            <a:off x="134815" y="116633"/>
            <a:ext cx="8813513" cy="41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defPPr>
              <a:defRPr lang="ru-RU"/>
            </a:defPPr>
            <a:lvl1pPr algn="ctr">
              <a:defRPr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dirty="0"/>
              <a:t>1915 г.- путешествие на р. Вилюй и </a:t>
            </a:r>
            <a:r>
              <a:rPr lang="ru-RU" dirty="0" smtClean="0"/>
              <a:t>Прибайкалье</a:t>
            </a:r>
            <a:endParaRPr lang="en-US" dirty="0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701972" y="5615153"/>
            <a:ext cx="18365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Около 200 образцов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26083" y="3092809"/>
            <a:ext cx="3550660" cy="738664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400" i="1" dirty="0">
                <a:latin typeface="Comic Sans MS" panose="030F0702030302020204" pitchFamily="66" charset="0"/>
              </a:rPr>
              <a:t>«Собираюсь в дальний путь в Сибирь, я люблю </a:t>
            </a:r>
            <a:r>
              <a:rPr lang="ru-RU" sz="1400" i="1" dirty="0" smtClean="0">
                <a:latin typeface="Comic Sans MS" panose="030F0702030302020204" pitchFamily="66" charset="0"/>
              </a:rPr>
              <a:t> заранее </a:t>
            </a:r>
            <a:r>
              <a:rPr lang="ru-RU" sz="1400" i="1" dirty="0">
                <a:latin typeface="Comic Sans MS" panose="030F0702030302020204" pitchFamily="66" charset="0"/>
              </a:rPr>
              <a:t>приготовиться, в мечтах я уже давно там»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814" y="1124744"/>
            <a:ext cx="2326412" cy="177919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317990" y="44625"/>
            <a:ext cx="8707315" cy="7522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Самое экзотическое путешествие  Л.П. Прохоровой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Япония, 1916 г.</a:t>
            </a:r>
          </a:p>
        </p:txBody>
      </p:sp>
      <p:sp>
        <p:nvSpPr>
          <p:cNvPr id="14340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1801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DC642C-AC04-47C4-9FBD-E8C7599C22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dirty="0"/>
          </a:p>
        </p:txBody>
      </p:sp>
      <p:pic>
        <p:nvPicPr>
          <p:cNvPr id="14341" name="Picture 5" descr="l-Japan_FML-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3319" y="1294048"/>
            <a:ext cx="3855655" cy="2924022"/>
          </a:xfrm>
        </p:spPr>
      </p:pic>
      <p:sp>
        <p:nvSpPr>
          <p:cNvPr id="8" name="Прямоугольник 7"/>
          <p:cNvSpPr/>
          <p:nvPr/>
        </p:nvSpPr>
        <p:spPr>
          <a:xfrm>
            <a:off x="4809287" y="862252"/>
            <a:ext cx="4060613" cy="181588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atin typeface="Ariston" pitchFamily="66" charset="0"/>
              </a:rPr>
              <a:t>    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Многоуважаемый Александр Евгеньевич!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На днях вернулась из Японии, из красивой, интересной Японии.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Путешествие великолепно, страшно интересно. Буду рада  с вами повидаться и поделиться впечатлениями. </a:t>
            </a:r>
            <a:endParaRPr lang="ru-RU" sz="14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Дцимбо</a:t>
            </a:r>
            <a:r>
              <a:rPr lang="ru-R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очарователен, очень был любезен ходил со мной на одну  экскурсию на пегматитовую жилу.» </a:t>
            </a:r>
          </a:p>
        </p:txBody>
      </p:sp>
      <p:pic>
        <p:nvPicPr>
          <p:cNvPr id="14343" name="Picture 5" descr="quartz"/>
          <p:cNvPicPr>
            <a:picLocks noChangeAspect="1" noChangeArrowheads="1"/>
          </p:cNvPicPr>
          <p:nvPr/>
        </p:nvPicPr>
        <p:blipFill>
          <a:blip r:embed="rId3" cstate="print"/>
          <a:srcRect l="7086" t="10579" r="4123"/>
          <a:stretch>
            <a:fillRect/>
          </a:stretch>
        </p:blipFill>
        <p:spPr bwMode="auto">
          <a:xfrm>
            <a:off x="1499834" y="4055319"/>
            <a:ext cx="1410443" cy="11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etik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9410" y="4262928"/>
            <a:ext cx="2266658" cy="89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Рисунок 10"/>
          <p:cNvPicPr>
            <a:picLocks noChangeAspect="1"/>
          </p:cNvPicPr>
          <p:nvPr/>
        </p:nvPicPr>
        <p:blipFill>
          <a:blip r:embed="rId5" cstate="print"/>
          <a:srcRect l="5540" t="32051" r="14655" b="25160"/>
          <a:stretch>
            <a:fillRect/>
          </a:stretch>
        </p:blipFill>
        <p:spPr bwMode="auto">
          <a:xfrm>
            <a:off x="6762639" y="4117671"/>
            <a:ext cx="2102615" cy="81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70398" y="5243592"/>
            <a:ext cx="50662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Более 150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образцов, 70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минеральных видов из 80 местонахождений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: породообразующие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минералы, драгоценные камни и редкие минеральные виды.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04641" y="2580586"/>
            <a:ext cx="4128246" cy="1661993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Ужасно хочется вас видеть и показать вам свои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Сегодня устраиваю выставку для своих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знакомых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вещей, привезенных из Японии, конечно, красуются и все японские минералы. Если будете в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 зайдете ко мне, очень обидите меня.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окт. 1916 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PC Minina 111\Desktop\мат докл\2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277" y="3111289"/>
            <a:ext cx="1196441" cy="21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9594" y="5013176"/>
            <a:ext cx="2293034" cy="1661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75" y="56801"/>
            <a:ext cx="8904030" cy="100811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Исторические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коллекции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ГГМ РАН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7" name="Рисунок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8942" b="8942"/>
          <a:stretch>
            <a:fillRect/>
          </a:stretch>
        </p:blipFill>
        <p:spPr>
          <a:xfrm>
            <a:off x="693460" y="1133699"/>
            <a:ext cx="4586777" cy="34033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30276" y="1174201"/>
            <a:ext cx="1417978" cy="187220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83864" y="4432722"/>
            <a:ext cx="81579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Существенную часть собрания ГГМ им. Вернадского составляют частные коллекции </a:t>
            </a:r>
            <a:r>
              <a:rPr lang="en-US" dirty="0"/>
              <a:t>XVIII</a:t>
            </a:r>
            <a:r>
              <a:rPr lang="ru-RU" dirty="0"/>
              <a:t>-</a:t>
            </a:r>
            <a:r>
              <a:rPr lang="en-US" dirty="0"/>
              <a:t>XX</a:t>
            </a:r>
            <a:r>
              <a:rPr lang="ru-RU" dirty="0"/>
              <a:t> </a:t>
            </a:r>
            <a:r>
              <a:rPr lang="ru-RU" dirty="0" err="1"/>
              <a:t>вв</a:t>
            </a:r>
            <a:r>
              <a:rPr lang="ru-RU" dirty="0"/>
              <a:t>, </a:t>
            </a:r>
          </a:p>
          <a:p>
            <a:r>
              <a:rPr lang="ru-RU" dirty="0"/>
              <a:t>подаренные коллекционерами, меценатами, учеными и экспроприированные после революции 1917 г. </a:t>
            </a:r>
          </a:p>
          <a:p>
            <a:r>
              <a:rPr lang="ru-RU" dirty="0"/>
              <a:t>Есть среди них коллекции профессионалов, как например, коллекция минералога и химика Р. Германа,</a:t>
            </a:r>
          </a:p>
          <a:p>
            <a:r>
              <a:rPr lang="ru-RU" dirty="0"/>
              <a:t>но большая часть коллекций была собрана коллекционерами-любителями камня.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697578" y="1903863"/>
            <a:ext cx="1315427" cy="186303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755394" y="2815910"/>
            <a:ext cx="1264958" cy="164019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76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49147" y="2216361"/>
            <a:ext cx="7923160" cy="1440160"/>
          </a:xfr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Обратилась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поддержкой к В.И. Вернадскому: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«...очень хочется поехать в Швецию и Норвегию, но без уважительной причины поехать нельзя, нужна цель поездки. Моя цель, конечно, посмотреть страну, купить минералы, и если возможно, осмотреть какие-нибудь месторождения. Нет ли у вас кого-нибудь знакомых в Стокгольме и Христиании, которым вы бы могли мне дать рекомендательные письма &lt;…&gt; очень бы хотелось получить от академии наук бумагу, где бы мне дали какое-нибудь поручение для академии наук или бы меня просили осмотреть какие-нибудь месторождения.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мая 1917 г.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040248" y="190528"/>
            <a:ext cx="1377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>
              <a:defRPr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dirty="0"/>
              <a:t>1917 год </a:t>
            </a:r>
          </a:p>
        </p:txBody>
      </p:sp>
      <p:pic>
        <p:nvPicPr>
          <p:cNvPr id="3074" name="Picture 2" descr="C:\Users\PC Minina 111\Desktop\мат докл\2462_2704_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255" y="3861048"/>
            <a:ext cx="2852294" cy="284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6667" y="4481538"/>
            <a:ext cx="4572000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hangingPunct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Л.П. Прохоровой удалось приобрести скандинавские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лабрадорит, графит, берилл, эпидот, пирит из Финляндии; гранат, диаспор, висмутин и адуляр из норвежских месторождений; тальк, шпинель,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фалунит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известного шведского месторождения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Фалун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минералы редких элементов, в том числе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церит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Бастнеса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Швеции.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8369" y="5894686"/>
            <a:ext cx="24654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ru-RU" dirty="0"/>
              <a:t>Альмандин, Бодо, Норвегия</a:t>
            </a:r>
          </a:p>
          <a:p>
            <a:pPr algn="r"/>
            <a:r>
              <a:rPr lang="ru-RU" dirty="0" smtClean="0"/>
              <a:t>12 х12 см.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4323" y="652681"/>
            <a:ext cx="457200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Путешествия:</a:t>
            </a: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январь  – Керчь</a:t>
            </a:r>
          </a:p>
          <a:p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Апрель-май – </a:t>
            </a:r>
            <a:r>
              <a:rPr lang="ru-RU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Кочкарь</a:t>
            </a: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, Урал</a:t>
            </a:r>
          </a:p>
          <a:p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Лето – Скандинавия</a:t>
            </a:r>
          </a:p>
          <a:p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Осень- Крым</a:t>
            </a:r>
          </a:p>
        </p:txBody>
      </p:sp>
    </p:spTree>
    <p:extLst>
      <p:ext uri="{BB962C8B-B14F-4D97-AF65-F5344CB8AC3E}">
        <p14:creationId xmlns:p14="http://schemas.microsoft.com/office/powerpoint/2010/main" xmlns="" val="61518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Заголовок 1"/>
          <p:cNvSpPr>
            <a:spLocks noGrp="1"/>
          </p:cNvSpPr>
          <p:nvPr>
            <p:ph type="title"/>
          </p:nvPr>
        </p:nvSpPr>
        <p:spPr>
          <a:xfrm>
            <a:off x="102121" y="115888"/>
            <a:ext cx="8923184" cy="10096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Л.П. Прохорова (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урождённая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Ушкова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1882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после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1927</a:t>
            </a:r>
          </a:p>
        </p:txBody>
      </p:sp>
      <p:sp>
        <p:nvSpPr>
          <p:cNvPr id="6148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1801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5B0EC1-2158-4E05-8FB4-A5337C8B9A4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  <p:pic>
        <p:nvPicPr>
          <p:cNvPr id="7" name="Рисунок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84073" y="1531938"/>
            <a:ext cx="3503840" cy="4824412"/>
          </a:xfrm>
          <a:effectLst>
            <a:softEdge rad="63500"/>
          </a:effectLst>
          <a:scene3d>
            <a:camera prst="perspectiveFront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4962544" y="1171010"/>
            <a:ext cx="385519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Одна из таких коллекций минералогическая коллекция Л.П. Прохоровой (1882-  после 1927) – дочери крупного фабриканта и жены текстильного магната. </a:t>
            </a:r>
          </a:p>
          <a:p>
            <a:endParaRPr lang="ru-RU" sz="1600" dirty="0">
              <a:latin typeface="+mn-lt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В 1922 г. коллекция поступила в МГА благодаря усилиям руководства Академии – Н.М. Федоровского и Д.Н. Артемьева.</a:t>
            </a:r>
          </a:p>
          <a:p>
            <a:endParaRPr lang="ru-RU" sz="16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PC Minina 111\Desktop\мат докл\2689_2690_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2537" y="3802629"/>
            <a:ext cx="1840522" cy="28405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ПЕРВЫЙ ЭТАП ПОИСКА МАТЕРИАЛОВ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160740" y="3339100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КОЛЛЕКЦИЯ ПРОХОРОВОЙ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154512232"/>
              </p:ext>
            </p:extLst>
          </p:nvPr>
        </p:nvGraphicFramePr>
        <p:xfrm>
          <a:off x="1211033" y="1484520"/>
          <a:ext cx="7571001" cy="4433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9499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ОСНОВНОЙ ЭТАП </a:t>
            </a:r>
            <a:r>
              <a:rPr lang="ru-RU" dirty="0"/>
              <a:t>ПОИСКА МАТЕРИАЛОВ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160740" y="3339100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КОЛЛЕКЦИЯ ПРОХОРОВОЙ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546940716"/>
              </p:ext>
            </p:extLst>
          </p:nvPr>
        </p:nvGraphicFramePr>
        <p:xfrm>
          <a:off x="976834" y="1315094"/>
          <a:ext cx="8124453" cy="4787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91606" y="5537771"/>
            <a:ext cx="2712378" cy="30822"/>
          </a:xfrm>
          <a:prstGeom prst="line">
            <a:avLst/>
          </a:prstGeom>
          <a:ln w="19050">
            <a:solidFill>
              <a:srgbClr val="993E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5265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909802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ПОСЛЕДНИЙ </a:t>
            </a:r>
            <a:r>
              <a:rPr lang="ru-RU" dirty="0">
                <a:latin typeface="+mn-lt"/>
              </a:rPr>
              <a:t>ЭТАП ПОИСКА МАТЕРИАЛОВ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160740" y="3339100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КОЛЛЕКЦИЯ ПРОХОРОВОЙ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4226087717"/>
              </p:ext>
            </p:extLst>
          </p:nvPr>
        </p:nvGraphicFramePr>
        <p:xfrm>
          <a:off x="1524000" y="1535893"/>
          <a:ext cx="7153711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6050688" y="4037747"/>
            <a:ext cx="1" cy="102742"/>
          </a:xfrm>
          <a:prstGeom prst="line">
            <a:avLst/>
          </a:prstGeom>
          <a:ln w="28575">
            <a:solidFill>
              <a:srgbClr val="993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964847" y="4847692"/>
            <a:ext cx="1577" cy="238016"/>
          </a:xfrm>
          <a:prstGeom prst="line">
            <a:avLst/>
          </a:prstGeom>
          <a:ln w="28575">
            <a:solidFill>
              <a:srgbClr val="993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3752" y="620689"/>
            <a:ext cx="3848372" cy="1804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3933" y="1428214"/>
            <a:ext cx="3988191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592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Заголовок 1"/>
          <p:cNvSpPr>
            <a:spLocks noGrp="1"/>
          </p:cNvSpPr>
          <p:nvPr>
            <p:ph type="title"/>
          </p:nvPr>
        </p:nvSpPr>
        <p:spPr>
          <a:xfrm>
            <a:off x="251521" y="115888"/>
            <a:ext cx="8773784" cy="43279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Семья Ушковых</a:t>
            </a:r>
          </a:p>
        </p:txBody>
      </p:sp>
      <p:sp>
        <p:nvSpPr>
          <p:cNvPr id="7172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1801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7C492F-51C8-4210-9259-59CDCD589FC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  <p:pic>
        <p:nvPicPr>
          <p:cNvPr id="7" name="Рисунок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7" y="674180"/>
            <a:ext cx="4780029" cy="3925465"/>
          </a:xfrm>
          <a:effectLst>
            <a:softEdge rad="112500"/>
          </a:effectLst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 cstate="print"/>
          <a:srcRect b="12262"/>
          <a:stretch/>
        </p:blipFill>
        <p:spPr bwMode="auto">
          <a:xfrm>
            <a:off x="6826718" y="420273"/>
            <a:ext cx="1628591" cy="2460990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1"/>
          <p:cNvPicPr>
            <a:picLocks noChangeAspect="1"/>
          </p:cNvPicPr>
          <p:nvPr/>
        </p:nvPicPr>
        <p:blipFill rotWithShape="1">
          <a:blip r:embed="rId4" cstate="print"/>
          <a:srcRect t="1259" b="-4915"/>
          <a:stretch/>
        </p:blipFill>
        <p:spPr bwMode="auto">
          <a:xfrm>
            <a:off x="6904794" y="3700268"/>
            <a:ext cx="1494944" cy="2390202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447960" y="4499299"/>
            <a:ext cx="39219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+mn-lt"/>
              </a:rPr>
              <a:t>Семья Ушковых, Елабуга 1888 г.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198595" y="5927470"/>
            <a:ext cx="2884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 </a:t>
            </a:r>
            <a:r>
              <a:rPr lang="ru-RU" b="1" dirty="0">
                <a:latin typeface="+mn-lt"/>
              </a:rPr>
              <a:t>А.И. </a:t>
            </a:r>
            <a:r>
              <a:rPr lang="ru-RU" b="1" dirty="0" err="1">
                <a:latin typeface="+mn-lt"/>
              </a:rPr>
              <a:t>Ушкова</a:t>
            </a:r>
            <a:r>
              <a:rPr lang="ru-RU" b="1" dirty="0">
                <a:latin typeface="+mn-lt"/>
              </a:rPr>
              <a:t> (</a:t>
            </a:r>
            <a:r>
              <a:rPr lang="ru-RU" b="1" dirty="0" err="1">
                <a:latin typeface="+mn-lt"/>
              </a:rPr>
              <a:t>ур</a:t>
            </a:r>
            <a:r>
              <a:rPr lang="ru-RU" b="1" dirty="0">
                <a:latin typeface="+mn-lt"/>
              </a:rPr>
              <a:t>. Любимова) </a:t>
            </a:r>
            <a:r>
              <a:rPr lang="ru-RU" dirty="0">
                <a:latin typeface="+mn-lt"/>
              </a:rPr>
              <a:t>была дочерью крупного судовладельца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8888" y="2647039"/>
            <a:ext cx="29064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b="1" dirty="0">
                <a:latin typeface="+mn-lt"/>
              </a:rPr>
              <a:t>П.К. Ушков (1840-1898)</a:t>
            </a:r>
          </a:p>
          <a:p>
            <a:pPr algn="ctr"/>
            <a:r>
              <a:rPr lang="ru-RU" dirty="0">
                <a:latin typeface="+mn-lt"/>
              </a:rPr>
              <a:t>Основатель Т-</a:t>
            </a:r>
            <a:r>
              <a:rPr lang="ru-RU" dirty="0" err="1">
                <a:latin typeface="+mn-lt"/>
              </a:rPr>
              <a:t>ва</a:t>
            </a:r>
            <a:r>
              <a:rPr lang="ru-RU" dirty="0">
                <a:latin typeface="+mn-lt"/>
              </a:rPr>
              <a:t> химических </a:t>
            </a:r>
            <a:r>
              <a:rPr lang="ru-RU" dirty="0" smtClean="0">
                <a:latin typeface="+mn-lt"/>
              </a:rPr>
              <a:t>заводов, владелец </a:t>
            </a:r>
            <a:r>
              <a:rPr lang="ru-RU" dirty="0">
                <a:latin typeface="+mn-lt"/>
              </a:rPr>
              <a:t>рудников на Урале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48554" y="4948173"/>
            <a:ext cx="4863223" cy="13849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Семья Ушковых принадлежала к богатому купеческому сословию, давшему новый класс промышленников.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Ушковы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были пионерами химической промышленности в России. Заводы были устроены по последнему слову техники. На производстве использовались паровые машины, которые работали на нефтепродуктах.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69119" y="5322182"/>
            <a:ext cx="7546834" cy="936104"/>
          </a:xfrm>
          <a:solidFill>
            <a:schemeClr val="bg2"/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Знакомство Лидии с камнем произошло в детском возрасте.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заводе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Ушковых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была небольшая эталонная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коллекция руд. Цветные камни привозил ей отец из своих поездок по Уралу. Некоторые образцы были найдены в окрестностях Елабуги. Начало коллекции было положено.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sz="1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781801" y="6356351"/>
            <a:ext cx="2243504" cy="365125"/>
          </a:xfrm>
        </p:spPr>
        <p:txBody>
          <a:bodyPr/>
          <a:lstStyle/>
          <a:p>
            <a:pPr>
              <a:defRPr/>
            </a:pPr>
            <a:fld id="{7E2C8241-9298-4EC1-8DB9-AA6DF275A48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5027" y="2924945"/>
            <a:ext cx="2539318" cy="22710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405" y="168793"/>
            <a:ext cx="1937879" cy="31360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2593" y="260648"/>
            <a:ext cx="2658794" cy="37856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6566068" y="4096699"/>
            <a:ext cx="2345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latin typeface="+mn-lt"/>
              </a:rPr>
              <a:t>Дача Ушковых в </a:t>
            </a:r>
            <a:r>
              <a:rPr lang="ru-RU" dirty="0" err="1">
                <a:latin typeface="+mn-lt"/>
              </a:rPr>
              <a:t>Кокшане</a:t>
            </a:r>
            <a:endParaRPr lang="ru-RU" dirty="0">
              <a:latin typeface="+mn-lt"/>
            </a:endParaRPr>
          </a:p>
        </p:txBody>
      </p:sp>
      <p:pic>
        <p:nvPicPr>
          <p:cNvPr id="1026" name="Picture 2" descr="C:\Users\PC Minina 111\Desktop\мат докл\23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6" y="396132"/>
            <a:ext cx="2873559" cy="28331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489" y="3355414"/>
            <a:ext cx="185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Хромит, </a:t>
            </a:r>
          </a:p>
          <a:p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Колтыбаевский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р-к. Урал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2693" y="3382773"/>
            <a:ext cx="132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Берилл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Изумрудные копи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8410" y="4734379"/>
            <a:ext cx="1540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Азурит</a:t>
            </a:r>
          </a:p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Елабуга,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атарстан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4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Дата 3"/>
          <p:cNvSpPr>
            <a:spLocks noGrp="1"/>
          </p:cNvSpPr>
          <p:nvPr>
            <p:ph type="dt" sz="quarter" idx="4294967295"/>
          </p:nvPr>
        </p:nvSpPr>
        <p:spPr bwMode="auto">
          <a:xfrm>
            <a:off x="134816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	</a:t>
            </a:r>
          </a:p>
        </p:txBody>
      </p:sp>
      <p:sp>
        <p:nvSpPr>
          <p:cNvPr id="8196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1801" y="6356351"/>
            <a:ext cx="2243504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ED921C-AFC6-4E4C-9436-9A5481F4F16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  <p:pic>
        <p:nvPicPr>
          <p:cNvPr id="8197" name="Рисунок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3837" y="260648"/>
            <a:ext cx="6406716" cy="4941846"/>
          </a:xfrm>
          <a:ln>
            <a:solidFill>
              <a:srgbClr val="000000"/>
            </a:solidFill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894419" y="5141289"/>
            <a:ext cx="52261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Свадьба Лидии Ушковой и Николая Прохорова, Москва, 1902 г. </a:t>
            </a: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616820" y="438467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48554" y="5733256"/>
            <a:ext cx="7179786" cy="523220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конце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в.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Ушковы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переехали в Москву. В 1902 г. Лидия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Ушкова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была выдана замуж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</a:p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сына текстильного магната Н.К. Прохорова и посвятила себя семье.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815" y="3821426"/>
            <a:ext cx="1930870" cy="1486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1480</Words>
  <Application>Microsoft Office PowerPoint</Application>
  <PresentationFormat>Экран (4:3)</PresentationFormat>
  <Paragraphs>170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История минералогических коллекций конца XIX –  начала XX вв.</vt:lpstr>
      <vt:lpstr>Исторические коллекции ГГМ РАН</vt:lpstr>
      <vt:lpstr>Л.П. Прохорова (урождённая Ушкова)  1882 - после 1927</vt:lpstr>
      <vt:lpstr>ПЕРВЫЙ ЭТАП ПОИСКА МАТЕРИАЛОВ</vt:lpstr>
      <vt:lpstr>ОСНОВНОЙ ЭТАП ПОИСКА МАТЕРИАЛОВ</vt:lpstr>
      <vt:lpstr>ПОСЛЕДНИЙ ЭТАП ПОИСКА МАТЕРИАЛОВ</vt:lpstr>
      <vt:lpstr>Семья Ушковых</vt:lpstr>
      <vt:lpstr>Слайд 8</vt:lpstr>
      <vt:lpstr>Слайд 9</vt:lpstr>
      <vt:lpstr>Слайд 10</vt:lpstr>
      <vt:lpstr>Слайд 11</vt:lpstr>
      <vt:lpstr>Слайд 12</vt:lpstr>
      <vt:lpstr>Слайд 13</vt:lpstr>
      <vt:lpstr>Университет им. А.Л. Шанявского Знакомство с А.Е. Ферсманом</vt:lpstr>
      <vt:lpstr>Слайд 15</vt:lpstr>
      <vt:lpstr>Слайд 16</vt:lpstr>
      <vt:lpstr>Слайд 17</vt:lpstr>
      <vt:lpstr>Слайд 18</vt:lpstr>
      <vt:lpstr>Самое экзотическое путешествие  Л.П. Прохоровой Япония, 1916 г.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минералогических коллекций конца XIX –  начала XX вв.</dc:title>
  <dc:creator>Ермилина</dc:creator>
  <cp:lastModifiedBy>Ермилина</cp:lastModifiedBy>
  <cp:revision>8</cp:revision>
  <dcterms:created xsi:type="dcterms:W3CDTF">2017-03-03T09:28:15Z</dcterms:created>
  <dcterms:modified xsi:type="dcterms:W3CDTF">2017-03-03T09:46:40Z</dcterms:modified>
</cp:coreProperties>
</file>