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C64-FDDC-43FB-97D7-FF3F82DE8A02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296DE-7BD8-4064-AB46-202EE1488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52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3C64-FDDC-43FB-97D7-FF3F82DE8A02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296DE-7BD8-4064-AB46-202EE1488E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smtClean="0"/>
              <a:t>Создание отечественной минерально-сырьевой базы</a:t>
            </a:r>
            <a:r>
              <a:rPr lang="ru-RU" sz="3600" smtClean="0"/>
              <a:t/>
            </a:r>
            <a:br>
              <a:rPr lang="ru-RU" sz="3600" smtClean="0"/>
            </a:br>
            <a:r>
              <a:rPr lang="ru-RU" sz="3600" smtClean="0"/>
              <a:t/>
            </a:r>
            <a:br>
              <a:rPr lang="ru-RU" sz="3600" smtClean="0"/>
            </a:br>
            <a:r>
              <a:rPr lang="ru-RU" sz="2400" smtClean="0"/>
              <a:t>(виртуальный тур по Выставке промышленных типов руд ВИМСа)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3137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Первая коллекция </a:t>
            </a:r>
            <a:r>
              <a:rPr lang="ru-RU" sz="2000" smtClean="0"/>
              <a:t>(1905 г.)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895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Вулкан Везувий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26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Вторая </a:t>
            </a:r>
            <a:r>
              <a:rPr lang="ru-RU" sz="4000" smtClean="0"/>
              <a:t>коллекция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200" smtClean="0"/>
              <a:t>Щелочные породы Норвегии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2208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Крым </a:t>
            </a:r>
            <a:r>
              <a:rPr lang="ru-RU" sz="2000" smtClean="0"/>
              <a:t>(Балаклавские туфы) 1900-1903 гг.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780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724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Гора Кинжал </a:t>
            </a:r>
            <a:r>
              <a:rPr lang="ru-RU" sz="2200" smtClean="0"/>
              <a:t>(Северный Кавказ, окрестности Пятигорска)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725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272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4846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Минерально-сырьевая база России в 1916 г.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834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 «Lithogaea» к ИПМ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82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868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Научно-техническая библиотека им. В.В. Аршинова </a:t>
            </a:r>
            <a:r>
              <a:rPr lang="ru-RU" sz="2000" smtClean="0"/>
              <a:t>(1915)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7192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Создание основ промышленности неметаллических полезных ископаемых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0151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Музей технологии минерального сырья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325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Асбест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8352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Тальк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201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1746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Графит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0921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Слюда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1884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Строительные материалы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2362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Флюорит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1687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Университет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756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Оптический флюорит </a:t>
            </a:r>
            <a:r>
              <a:rPr lang="ru-RU" sz="2200" smtClean="0"/>
              <a:t>(Месторождение Куликолон)</a:t>
            </a:r>
            <a:endParaRPr lang="ru-RU" sz="2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55865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Пьезокварц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8422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Природные абразивы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5268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Алюминиевая промышленность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66146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Минеральные краски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485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Калиевые руды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07511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Каменное литье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00591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Создание выставки промышленных типов руд </a:t>
            </a:r>
            <a:r>
              <a:rPr lang="ru-RU" sz="2000" smtClean="0"/>
              <a:t>(2007 г.)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02400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Открытие Выставки </a:t>
            </a:r>
            <a:r>
              <a:rPr lang="ru-RU" sz="2000" smtClean="0"/>
              <a:t>(27 ноября 2007 г.)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68450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				Пример экспозиции </a:t>
            </a:r>
            <a:r>
              <a:rPr lang="ru-RU" altLang="ru-RU" sz="3200" smtClean="0"/>
              <a:t/>
            </a:r>
            <a:br>
              <a:rPr lang="ru-RU" altLang="ru-RU" sz="3200" smtClean="0"/>
            </a:br>
            <a:r>
              <a:rPr lang="ru-RU" altLang="ru-RU" sz="3200" i="1" smtClean="0"/>
              <a:t>Борные руды</a:t>
            </a:r>
            <a:endParaRPr lang="ru-RU" altLang="ru-RU" sz="3200" i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032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Гейдельбергский университет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84483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36168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68272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9600" b="1" smtClean="0">
                <a:latin typeface="Zeferino Three" panose="03030402040707070C03" pitchFamily="66" charset="0"/>
              </a:rPr>
              <a:t>До новых встреч!</a:t>
            </a:r>
            <a:endParaRPr lang="ru-RU" sz="9600" b="1" dirty="0">
              <a:latin typeface="Zeferino Three" panose="03030402040707070C03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05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Преподаватель университета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985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«Lithogaea»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4024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Dr. F. Krantz. Rheinisches Mineralien-Kontor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922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2013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/>
              <a:t>У истоков литотечного фонда</a:t>
            </a:r>
            <a:endParaRPr 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1019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Широкоэкранный</PresentationFormat>
  <Paragraphs>34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Zeferino Three</vt:lpstr>
      <vt:lpstr>Тема Office</vt:lpstr>
      <vt:lpstr>Создание отечественной минерально-сырьевой базы  (виртуальный тур по Выставке промышленных типов руд ВИМСа)</vt:lpstr>
      <vt:lpstr>Презентация PowerPoint</vt:lpstr>
      <vt:lpstr>Университет</vt:lpstr>
      <vt:lpstr>Гейдельбергский университет</vt:lpstr>
      <vt:lpstr>Преподаватель университета</vt:lpstr>
      <vt:lpstr>«Lithogaea»</vt:lpstr>
      <vt:lpstr>Dr. F. Krantz. Rheinisches Mineralien-Kontor</vt:lpstr>
      <vt:lpstr>Презентация PowerPoint</vt:lpstr>
      <vt:lpstr>У истоков литотечного фонда</vt:lpstr>
      <vt:lpstr>Первая коллекция (1905 г.)</vt:lpstr>
      <vt:lpstr>Вулкан Везувий</vt:lpstr>
      <vt:lpstr>Вторая коллекция Щелочные породы Норвегии</vt:lpstr>
      <vt:lpstr>Крым (Балаклавские туфы) 1900-1903 гг.</vt:lpstr>
      <vt:lpstr>Презентация PowerPoint</vt:lpstr>
      <vt:lpstr>Гора Кинжал (Северный Кавказ, окрестности Пятигорска)</vt:lpstr>
      <vt:lpstr>Презентация PowerPoint</vt:lpstr>
      <vt:lpstr>Презентация PowerPoint</vt:lpstr>
      <vt:lpstr>Минерально-сырьевая база России в 1916 г.</vt:lpstr>
      <vt:lpstr>От «Lithogaea» к ИПМ</vt:lpstr>
      <vt:lpstr>Научно-техническая библиотека им. В.В. Аршинова (1915)</vt:lpstr>
      <vt:lpstr>Создание основ промышленности неметаллических полезных ископаемых</vt:lpstr>
      <vt:lpstr>Музей технологии минерального сырья </vt:lpstr>
      <vt:lpstr>Асбест</vt:lpstr>
      <vt:lpstr>Тальк</vt:lpstr>
      <vt:lpstr>Презентация PowerPoint</vt:lpstr>
      <vt:lpstr>Графит</vt:lpstr>
      <vt:lpstr>Слюда</vt:lpstr>
      <vt:lpstr>Строительные материалы</vt:lpstr>
      <vt:lpstr>Флюорит</vt:lpstr>
      <vt:lpstr>Оптический флюорит (Месторождение Куликолон)</vt:lpstr>
      <vt:lpstr>Пьезокварц</vt:lpstr>
      <vt:lpstr>Природные абразивы</vt:lpstr>
      <vt:lpstr>Алюминиевая промышленность</vt:lpstr>
      <vt:lpstr>Минеральные краски</vt:lpstr>
      <vt:lpstr>Калиевые руды</vt:lpstr>
      <vt:lpstr>Каменное литье</vt:lpstr>
      <vt:lpstr>Создание выставки промышленных типов руд (2007 г.)</vt:lpstr>
      <vt:lpstr>Открытие Выставки (27 ноября 2007 г.)</vt:lpstr>
      <vt:lpstr>    Пример экспозиции  Борные руды</vt:lpstr>
      <vt:lpstr>Презентация PowerPoint</vt:lpstr>
      <vt:lpstr>Презентация PowerPoint</vt:lpstr>
      <vt:lpstr>До новых встреч!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отечественной минерально-сырьевой базы  (виртуальный тур по Выставке промышленных типов руд ВИМСа)</dc:title>
  <dc:creator>Игорь</dc:creator>
  <cp:lastModifiedBy>Игорь</cp:lastModifiedBy>
  <cp:revision>1</cp:revision>
  <dcterms:created xsi:type="dcterms:W3CDTF">2017-02-02T19:21:00Z</dcterms:created>
  <dcterms:modified xsi:type="dcterms:W3CDTF">2017-02-02T19:21:00Z</dcterms:modified>
</cp:coreProperties>
</file>