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77" r:id="rId3"/>
    <p:sldId id="257" r:id="rId4"/>
    <p:sldId id="259" r:id="rId5"/>
    <p:sldId id="276" r:id="rId6"/>
    <p:sldId id="279" r:id="rId7"/>
    <p:sldId id="280" r:id="rId8"/>
    <p:sldId id="281" r:id="rId9"/>
    <p:sldId id="278" r:id="rId10"/>
    <p:sldId id="282" r:id="rId11"/>
    <p:sldId id="283" r:id="rId12"/>
    <p:sldId id="285" r:id="rId13"/>
    <p:sldId id="286" r:id="rId14"/>
    <p:sldId id="287" r:id="rId15"/>
    <p:sldId id="288" r:id="rId16"/>
    <p:sldId id="289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ernadsky.lib.ru/biblio/index.shtml#book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lib.biblioatom.ru/text/mochalov_vernadskiy_1982/go,4/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inras.ru/library/pdf/1963_history_geology_issue11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eokhi.ru/DocLib5/publications/4_Yanin_Vernadsky_Istoria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phras.ru/uplfile/root/biblio/orientiry/or_9/70-82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nadsky-heritage.ru/_layouts/15/start.aspx#/Page1_viki/24-%D1%82%D0%BE%D0%BC%D0%BD%D0%BE%D0%B5%20%D0%B8%D0%B7%D0%B4%D0%B0%D0%BD%D0%B8%D0%B5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-heritage.ru/Catalog/ShowPers/63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.ru/vivernadskyarchive/about.aspx#:~:tex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ni-persona.srcc.msu.ru/site/authors/vernadsky/vernadsky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Бычкова Е.Ф., к.п.н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ведущий научный сотрудник,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 группы развития проектов в области экологии и устойчивого развития, ГПНТБ России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Научное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наследие</a:t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>В. И. 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Вернадского</a:t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в открытом доступе</a:t>
            </a:r>
            <a: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2"/>
            <a:ext cx="171323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19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08110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69805" y="1268760"/>
            <a:ext cx="3347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Библиография работ В. И. Вернадского: сайт / </a:t>
            </a:r>
            <a:r>
              <a:rPr lang="ru-RU" dirty="0" err="1"/>
              <a:t>Lib.Ru</a:t>
            </a:r>
            <a:r>
              <a:rPr lang="ru-RU" dirty="0"/>
              <a:t>: Библиотека Максима Мошкова. – Москва. – </a:t>
            </a:r>
            <a:r>
              <a:rPr lang="en-US" dirty="0"/>
              <a:t>URL</a:t>
            </a:r>
            <a:r>
              <a:rPr lang="ru-RU" dirty="0"/>
              <a:t>: </a:t>
            </a:r>
            <a:r>
              <a:rPr lang="en-US" u="sng" dirty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vernadsky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lib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ru-RU" u="sng" dirty="0">
                <a:hlinkClick r:id="rId3"/>
              </a:rPr>
              <a:t>/</a:t>
            </a:r>
            <a:r>
              <a:rPr lang="en-US" u="sng" dirty="0" err="1">
                <a:hlinkClick r:id="rId3"/>
              </a:rPr>
              <a:t>biblio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index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shtml</a:t>
            </a:r>
            <a:r>
              <a:rPr lang="ru-RU" u="sng" dirty="0">
                <a:hlinkClick r:id="rId3"/>
              </a:rPr>
              <a:t>#</a:t>
            </a:r>
            <a:r>
              <a:rPr lang="en-US" u="sng" dirty="0">
                <a:hlinkClick r:id="rId3"/>
              </a:rPr>
              <a:t>books</a:t>
            </a:r>
            <a:r>
              <a:rPr lang="ru-RU" dirty="0"/>
              <a:t> (дата обращения: 16.01.2023). – Режим доступа: свободный.</a:t>
            </a:r>
          </a:p>
        </p:txBody>
      </p:sp>
    </p:spTree>
    <p:extLst>
      <p:ext uri="{BB962C8B-B14F-4D97-AF65-F5344CB8AC3E}">
        <p14:creationId xmlns:p14="http://schemas.microsoft.com/office/powerpoint/2010/main" val="295200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2566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Ресурсы библиотек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8640"/>
            <a:ext cx="2204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Ресурсы Интернет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3601" y="764704"/>
            <a:ext cx="2750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1" y="639391"/>
            <a:ext cx="6568911" cy="349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8000" y="4365104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ГПНТБ России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- 9 прижизненных изданий, доступны   полные тексты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(всего по каталогу – 72 издания , включая собрания сочинений);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РГБ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18 прижизненных изданий, доступны полные тексты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(всего по каталогу 266 изданий);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НЭБ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доступно 17 прижизненных изданий, доступны полные тексты.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(всего по каталогу 51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издание).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82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442233" cy="378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4" y="2976244"/>
            <a:ext cx="4797342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627637" cy="496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http://elib.biblioatom.ru/text/mochalov_vernadskiy_1982/go,4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92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7"/>
            <a:ext cx="3168352" cy="487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7"/>
            <a:ext cx="3600400" cy="490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ginras.ru/library/pdf/1963_history_geology_issue11.pdf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6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09101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24797"/>
            <a:ext cx="4562450" cy="375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www.geokhi.ru/DocLib5/publications/4_Yanin_Vernadsky_Istoria.pdf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950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015571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548680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Институт философии </a:t>
            </a:r>
            <a:r>
              <a:rPr lang="ru-RU" dirty="0" smtClean="0"/>
              <a:t>РАН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iphras.ru/uplfile/root/biblio/orientiry/or_9/70-82.pdf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35188"/>
            <a:ext cx="5108326" cy="413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629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ученым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оставлены публикации по целому ряду направлений, которые пользуются спросом в научном сообществе;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данные публикации являются общественным достоянием;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РАН проделана огромная работа по сбору и систематизации наследия В. И. Вернадского,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представленные в собрании сочинений,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доступны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фондах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библиотек представлено незначительное количество публикаций.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Интернет на разных сайтах широко представлены труды В. И. Вернадского.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38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43651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Бычкова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bef@gpntb.ru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1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В. И. Вернадский является автором 416 опубликованных при его жизни трудов.  100 работ посвящены минералогии; 70 — биохимии; 50 — геохимии; 43 — истории науки; 29 — кристаллографии ; 21 — радиологии; 14 — почвоведению; 37 — организации науки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Викепедия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Ряд незаконченных работ В. 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Вернадского,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также дневники, письма и др. архивные материалы были изданы после его смерти. Кроме того, при жизни Вернадский иногда публиковал текст одной и той же работы в разных изданиях в разное время, часто с правками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дополнениями.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Хронологический указатель трудов Вернадского с 1885 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по 2012 г.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(Первая статья: [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Геологическое описание  участка между большим и малым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оскиным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]//Материалы к оценке земель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Нжегородской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губернии: отчет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Нижегор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губ. земству. – СПб., 1885. -  Вып.8 – с 34-37.)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данного указателя следует, что с 1885 по 2012 гг. статьи и книги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И. Вернадского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издавались 1070 раз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прижизненных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изданий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(1885 – 1946)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558.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21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4637"/>
            <a:ext cx="83529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публикаций: запрос 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ключевым словам «В. И. Вернадский» и «ноосфера» за 2015-2020 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74900" y="1630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82" y="1210891"/>
            <a:ext cx="391543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444223"/>
              </p:ext>
            </p:extLst>
          </p:nvPr>
        </p:nvGraphicFramePr>
        <p:xfrm>
          <a:off x="3851920" y="620689"/>
          <a:ext cx="4585707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473"/>
                <a:gridCol w="1992242"/>
                <a:gridCol w="1674992"/>
              </a:tblGrid>
              <a:tr h="205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74900" y="1401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97261"/>
              </p:ext>
            </p:extLst>
          </p:nvPr>
        </p:nvGraphicFramePr>
        <p:xfrm>
          <a:off x="2699792" y="2276873"/>
          <a:ext cx="5881851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8078"/>
                <a:gridCol w="2555347"/>
                <a:gridCol w="2148426"/>
              </a:tblGrid>
              <a:tr h="7428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год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«В. И. Вернадский»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«ноосфера»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318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2021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00">
                          <a:effectLst/>
                        </a:rPr>
                        <a:t>1 223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354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37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2020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15 645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2 172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37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2019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17 937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2 495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37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2018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8 640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2 591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37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2017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8 879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2 852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37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2016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8 311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2 711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371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2015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8 108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2 842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  <a:tr h="7428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Всего в РИНЦ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</a:rPr>
                        <a:t>107 387</a:t>
                      </a:r>
                      <a:endParaRPr lang="ru-RU" sz="1200" kern="10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</a:rPr>
                        <a:t>34 953</a:t>
                      </a:r>
                      <a:endParaRPr lang="ru-RU" sz="1200" kern="100" dirty="0">
                        <a:effectLst/>
                        <a:latin typeface="Liberation Serif"/>
                        <a:ea typeface="NSimSun"/>
                        <a:cs typeface="Lucida San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0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63622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484784"/>
            <a:ext cx="4536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Собрание сочинений : в 24 т. / В. И. Вернадский; под ред. Э. 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Галимова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М. : Наука, 2013 - . -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надзаг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.: Рос. акад. наук, Ин-т геохимии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химии им. В. И. Вернадского,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 разработке науч. наследия акад. В. И. Вернадского.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Собрание сочинений в 24-х томах включает почти все научные работы В.И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Вернадского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тексты выступлений, дневники и основную часть его эпистолярного наследия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245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36975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939" y="558924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Труды В.И. Вернадского: сайт / Комиссия  по разработке научного наследия академика В.И. Вернадского. – Москва. –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http://www.vernadsky-heritage.ru/_layouts/15/start.aspx#/Page1_viki/24-%D1%82%D0%BE%D0%BC%D0%BD%D0%BE%D0%B5%20%D0%B8%D0%B7%D0%B4%D0%B0%D0%BD%D0%B8%D0%B5.aspx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(дата обращения: 16.01.2023). – Режим доступа: свободный.</a:t>
            </a:r>
          </a:p>
        </p:txBody>
      </p:sp>
    </p:spTree>
    <p:extLst>
      <p:ext uri="{BB962C8B-B14F-4D97-AF65-F5344CB8AC3E}">
        <p14:creationId xmlns:p14="http://schemas.microsoft.com/office/powerpoint/2010/main" val="115488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9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Электронная Библиотека "Научное Наследие России" (e-heritage.ru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(60 публикаций)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94928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Вернадский Владимир Иванович: сайт / Электронная библиотека Научное наследие России. Единое научное информационное пространство – Москва. – URL: 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"/>
              </a:rPr>
              <a:t>http://e-heritage.ru/Catalog/ShowPers/632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(дата обращения: 16.01.2023). – Режим доступа: свободный.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57518"/>
            <a:ext cx="7848178" cy="39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6997130" cy="312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04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116632"/>
            <a:ext cx="2204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Ресурсы Интернет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485964"/>
            <a:ext cx="1873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Ресурсы РАН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948471"/>
            <a:ext cx="36003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Архив академика В.И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Вернадского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(www.ras.ru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настоящее время оцифровано и доступно пользователям примерно 30 % всех документов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архива, что составляет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41116 страниц.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 доступной информации – 4.16 Гб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Работы по созданию информационного ресурса «Архив Вернадского» выполняются в рамках программы Президиума РАН «Информатизация» совместно с Институтом проблем информатики РАН.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93" y="407024"/>
            <a:ext cx="4769480" cy="367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0303" y="5749785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Архив академика В. И. Вернадского: сайт / Российская Академия Наук. – Москва. – URL: 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http://www.ras.ru/vivernadskyarchive/about.aspx#:~:text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(дата обращения: 16.01.2023). – Режим доступа: свободный.</a:t>
            </a:r>
          </a:p>
        </p:txBody>
      </p:sp>
    </p:spTree>
    <p:extLst>
      <p:ext uri="{BB962C8B-B14F-4D97-AF65-F5344CB8AC3E}">
        <p14:creationId xmlns:p14="http://schemas.microsoft.com/office/powerpoint/2010/main" val="125763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510" y="188640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Вернадский В.И. (msu.ru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Personarum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сайт, посвященный дневникам, записным книжкам и «обыденной литературе»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3" y="1288799"/>
            <a:ext cx="8542535" cy="226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1999" y="3571459"/>
            <a:ext cx="78738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Сайт создан и поддерживается лабораторией автоматизированных лексикографических систем    НИВЦ МГУ.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частности на сайте представлены дневники В. И. Вернадского 1926-1941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013176"/>
            <a:ext cx="8377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В.И. Вернадский. Дневники: сайт /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Universitas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Personarum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сайт, посвященный дневникам, записным книжкам и «обыденной литературе». – Москва. – URL: 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http://uni-persona.srcc.msu.ru/site/authors/vernadsky/vernadsky.htm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(дата обращения: 16.01.2023). – Режим доступа: свободный.</a:t>
            </a:r>
          </a:p>
        </p:txBody>
      </p:sp>
    </p:spTree>
    <p:extLst>
      <p:ext uri="{BB962C8B-B14F-4D97-AF65-F5344CB8AC3E}">
        <p14:creationId xmlns:p14="http://schemas.microsoft.com/office/powerpoint/2010/main" val="142358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694786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31464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0974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1287</TotalTime>
  <Words>546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NSimSun</vt:lpstr>
      <vt:lpstr>Arial</vt:lpstr>
      <vt:lpstr>Georgia</vt:lpstr>
      <vt:lpstr>Liberation Serif</vt:lpstr>
      <vt:lpstr>Lucida Sans</vt:lpstr>
      <vt:lpstr>Times New Roman</vt:lpstr>
      <vt:lpstr>Trebuchet MS</vt:lpstr>
      <vt:lpstr>Default Theme</vt:lpstr>
      <vt:lpstr>Научное наследие  В. И. Вернадского в открытом доступе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Научное наследие В. И. Вернадского: возможности открытого доступа</dc:title>
  <dc:creator>E004010038266E0F</dc:creator>
  <cp:lastModifiedBy>Инна В. Ермилина</cp:lastModifiedBy>
  <cp:revision>39</cp:revision>
  <dcterms:created xsi:type="dcterms:W3CDTF">2021-05-18T07:28:45Z</dcterms:created>
  <dcterms:modified xsi:type="dcterms:W3CDTF">2023-03-03T09:34:02Z</dcterms:modified>
</cp:coreProperties>
</file>