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  <p:sldId id="273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588E1-8DD1-4EB3-8F0D-5E416E718271}" v="105" dt="2023-02-28T19:53:20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Климова" userId="4d778d03ef7e38f6" providerId="LiveId" clId="{A25588E1-8DD1-4EB3-8F0D-5E416E718271}"/>
    <pc:docChg chg="undo redo custSel addSld modSld sldOrd modMainMaster">
      <pc:chgData name="Мария Климова" userId="4d778d03ef7e38f6" providerId="LiveId" clId="{A25588E1-8DD1-4EB3-8F0D-5E416E718271}" dt="2023-03-01T18:31:09.261" v="620"/>
      <pc:docMkLst>
        <pc:docMk/>
      </pc:docMkLst>
      <pc:sldChg chg="modSp mod">
        <pc:chgData name="Мария Климова" userId="4d778d03ef7e38f6" providerId="LiveId" clId="{A25588E1-8DD1-4EB3-8F0D-5E416E718271}" dt="2023-02-28T18:27:53.447" v="31" actId="255"/>
        <pc:sldMkLst>
          <pc:docMk/>
          <pc:sldMk cId="1696310064" sldId="256"/>
        </pc:sldMkLst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k cId="1696310064" sldId="256"/>
            <ac:spMk id="2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5:17.845" v="1" actId="1076"/>
          <ac:spMkLst>
            <pc:docMk/>
            <pc:sldMk cId="1696310064" sldId="256"/>
            <ac:spMk id="3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7:53.447" v="31" actId="255"/>
          <ac:spMkLst>
            <pc:docMk/>
            <pc:sldMk cId="1696310064" sldId="256"/>
            <ac:spMk id="4" creationId="{00000000-0000-0000-0000-000000000000}"/>
          </ac:spMkLst>
        </pc:spChg>
      </pc:sldChg>
      <pc:sldChg chg="modSp mod">
        <pc:chgData name="Мария Климова" userId="4d778d03ef7e38f6" providerId="LiveId" clId="{A25588E1-8DD1-4EB3-8F0D-5E416E718271}" dt="2023-02-28T18:25:25.603" v="3" actId="14100"/>
        <pc:sldMkLst>
          <pc:docMk/>
          <pc:sldMk cId="1749580976" sldId="257"/>
        </pc:sldMkLst>
        <pc:picChg chg="mod">
          <ac:chgData name="Мария Климова" userId="4d778d03ef7e38f6" providerId="LiveId" clId="{A25588E1-8DD1-4EB3-8F0D-5E416E718271}" dt="2023-02-28T18:25:25.603" v="3" actId="14100"/>
          <ac:picMkLst>
            <pc:docMk/>
            <pc:sldMk cId="1749580976" sldId="257"/>
            <ac:picMk id="3" creationId="{00000000-0000-0000-0000-000000000000}"/>
          </ac:picMkLst>
        </pc:picChg>
      </pc:sldChg>
      <pc:sldChg chg="addSp delSp modSp mod">
        <pc:chgData name="Мария Климова" userId="4d778d03ef7e38f6" providerId="LiveId" clId="{A25588E1-8DD1-4EB3-8F0D-5E416E718271}" dt="2023-02-28T19:02:19.713" v="238" actId="1076"/>
        <pc:sldMkLst>
          <pc:docMk/>
          <pc:sldMk cId="1212912889" sldId="258"/>
        </pc:sldMkLst>
        <pc:spChg chg="add del mod">
          <ac:chgData name="Мария Климова" userId="4d778d03ef7e38f6" providerId="LiveId" clId="{A25588E1-8DD1-4EB3-8F0D-5E416E718271}" dt="2023-02-28T19:01:35.462" v="230" actId="478"/>
          <ac:spMkLst>
            <pc:docMk/>
            <pc:sldMk cId="1212912889" sldId="258"/>
            <ac:spMk id="2" creationId="{D95A7276-5964-52F1-F389-3E6C29C6704E}"/>
          </ac:spMkLst>
        </pc:spChg>
        <pc:spChg chg="mod">
          <ac:chgData name="Мария Климова" userId="4d778d03ef7e38f6" providerId="LiveId" clId="{A25588E1-8DD1-4EB3-8F0D-5E416E718271}" dt="2023-02-28T19:00:10.683" v="219" actId="1076"/>
          <ac:spMkLst>
            <pc:docMk/>
            <pc:sldMk cId="1212912889" sldId="258"/>
            <ac:spMk id="4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9:00:33.174" v="224" actId="1076"/>
          <ac:spMkLst>
            <pc:docMk/>
            <pc:sldMk cId="1212912889" sldId="258"/>
            <ac:spMk id="5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9:00:29.724" v="223" actId="1076"/>
          <ac:spMkLst>
            <pc:docMk/>
            <pc:sldMk cId="1212912889" sldId="258"/>
            <ac:spMk id="6" creationId="{00000000-0000-0000-0000-000000000000}"/>
          </ac:spMkLst>
        </pc:spChg>
        <pc:spChg chg="add mod">
          <ac:chgData name="Мария Климова" userId="4d778d03ef7e38f6" providerId="LiveId" clId="{A25588E1-8DD1-4EB3-8F0D-5E416E718271}" dt="2023-02-28T19:02:11.850" v="237" actId="1076"/>
          <ac:spMkLst>
            <pc:docMk/>
            <pc:sldMk cId="1212912889" sldId="258"/>
            <ac:spMk id="7" creationId="{2E5DD000-CAD2-C632-302F-09B7ADB178AC}"/>
          </ac:spMkLst>
        </pc:spChg>
        <pc:picChg chg="mod">
          <ac:chgData name="Мария Климова" userId="4d778d03ef7e38f6" providerId="LiveId" clId="{A25588E1-8DD1-4EB3-8F0D-5E416E718271}" dt="2023-02-28T19:02:19.713" v="238" actId="1076"/>
          <ac:picMkLst>
            <pc:docMk/>
            <pc:sldMk cId="1212912889" sldId="258"/>
            <ac:picMk id="1026" creationId="{00000000-0000-0000-0000-000000000000}"/>
          </ac:picMkLst>
        </pc:picChg>
        <pc:picChg chg="del mod">
          <ac:chgData name="Мария Климова" userId="4d778d03ef7e38f6" providerId="LiveId" clId="{A25588E1-8DD1-4EB3-8F0D-5E416E718271}" dt="2023-02-28T18:57:38.884" v="186" actId="478"/>
          <ac:picMkLst>
            <pc:docMk/>
            <pc:sldMk cId="1212912889" sldId="258"/>
            <ac:picMk id="1027" creationId="{00000000-0000-0000-0000-000000000000}"/>
          </ac:picMkLst>
        </pc:picChg>
        <pc:picChg chg="mod">
          <ac:chgData name="Мария Климова" userId="4d778d03ef7e38f6" providerId="LiveId" clId="{A25588E1-8DD1-4EB3-8F0D-5E416E718271}" dt="2023-02-28T19:00:19.001" v="221" actId="1076"/>
          <ac:picMkLst>
            <pc:docMk/>
            <pc:sldMk cId="1212912889" sldId="258"/>
            <ac:picMk id="1029" creationId="{00000000-0000-0000-0000-000000000000}"/>
          </ac:picMkLst>
        </pc:picChg>
      </pc:sldChg>
      <pc:sldChg chg="addSp delSp modSp new mod chgLayout">
        <pc:chgData name="Мария Климова" userId="4d778d03ef7e38f6" providerId="LiveId" clId="{A25588E1-8DD1-4EB3-8F0D-5E416E718271}" dt="2023-02-28T18:50:34.702" v="150" actId="1076"/>
        <pc:sldMkLst>
          <pc:docMk/>
          <pc:sldMk cId="957613660" sldId="259"/>
        </pc:sldMkLst>
        <pc:spChg chg="mod ord">
          <ac:chgData name="Мария Климова" userId="4d778d03ef7e38f6" providerId="LiveId" clId="{A25588E1-8DD1-4EB3-8F0D-5E416E718271}" dt="2023-02-28T18:49:14.255" v="138" actId="14100"/>
          <ac:spMkLst>
            <pc:docMk/>
            <pc:sldMk cId="957613660" sldId="259"/>
            <ac:spMk id="2" creationId="{54EE6B4F-D818-577F-B12F-8895E0459922}"/>
          </ac:spMkLst>
        </pc:spChg>
        <pc:spChg chg="mod ord">
          <ac:chgData name="Мария Климова" userId="4d778d03ef7e38f6" providerId="LiveId" clId="{A25588E1-8DD1-4EB3-8F0D-5E416E718271}" dt="2023-02-28T18:47:06.219" v="106" actId="700"/>
          <ac:spMkLst>
            <pc:docMk/>
            <pc:sldMk cId="957613660" sldId="259"/>
            <ac:spMk id="3" creationId="{BB42CA81-708C-3C33-006B-1F141A328011}"/>
          </ac:spMkLst>
        </pc:spChg>
        <pc:spChg chg="add del mod">
          <ac:chgData name="Мария Климова" userId="4d778d03ef7e38f6" providerId="LiveId" clId="{A25588E1-8DD1-4EB3-8F0D-5E416E718271}" dt="2023-02-28T18:49:18.434" v="140" actId="478"/>
          <ac:spMkLst>
            <pc:docMk/>
            <pc:sldMk cId="957613660" sldId="259"/>
            <ac:spMk id="4" creationId="{27CA30A9-BE22-F6E3-EA35-7D14883596E1}"/>
          </ac:spMkLst>
        </pc:spChg>
        <pc:spChg chg="add mod ord">
          <ac:chgData name="Мария Климова" userId="4d778d03ef7e38f6" providerId="LiveId" clId="{A25588E1-8DD1-4EB3-8F0D-5E416E718271}" dt="2023-02-28T18:50:26.137" v="148" actId="14100"/>
          <ac:spMkLst>
            <pc:docMk/>
            <pc:sldMk cId="957613660" sldId="259"/>
            <ac:spMk id="5" creationId="{57D82A8C-6E2B-0C12-B7F4-B31CFE0992B2}"/>
          </ac:spMkLst>
        </pc:spChg>
        <pc:picChg chg="add mod">
          <ac:chgData name="Мария Климова" userId="4d778d03ef7e38f6" providerId="LiveId" clId="{A25588E1-8DD1-4EB3-8F0D-5E416E718271}" dt="2023-02-28T18:50:34.702" v="150" actId="1076"/>
          <ac:picMkLst>
            <pc:docMk/>
            <pc:sldMk cId="957613660" sldId="259"/>
            <ac:picMk id="1026" creationId="{2B6A1ABF-3CB2-0985-4F31-1970CE83CE87}"/>
          </ac:picMkLst>
        </pc:picChg>
        <pc:picChg chg="add mod">
          <ac:chgData name="Мария Климова" userId="4d778d03ef7e38f6" providerId="LiveId" clId="{A25588E1-8DD1-4EB3-8F0D-5E416E718271}" dt="2023-02-28T18:50:29.049" v="149" actId="1076"/>
          <ac:picMkLst>
            <pc:docMk/>
            <pc:sldMk cId="957613660" sldId="259"/>
            <ac:picMk id="1028" creationId="{C944E18B-E6A5-98B7-1D7A-ECC8C593D948}"/>
          </ac:picMkLst>
        </pc:picChg>
      </pc:sldChg>
      <pc:sldChg chg="addSp delSp modSp new mod chgLayout">
        <pc:chgData name="Мария Климова" userId="4d778d03ef7e38f6" providerId="LiveId" clId="{A25588E1-8DD1-4EB3-8F0D-5E416E718271}" dt="2023-02-28T19:41:36.987" v="519" actId="1076"/>
        <pc:sldMkLst>
          <pc:docMk/>
          <pc:sldMk cId="2513351159" sldId="260"/>
        </pc:sldMkLst>
        <pc:spChg chg="del mod ord">
          <ac:chgData name="Мария Климова" userId="4d778d03ef7e38f6" providerId="LiveId" clId="{A25588E1-8DD1-4EB3-8F0D-5E416E718271}" dt="2023-02-28T18:56:22.900" v="185" actId="700"/>
          <ac:spMkLst>
            <pc:docMk/>
            <pc:sldMk cId="2513351159" sldId="260"/>
            <ac:spMk id="2" creationId="{DC5CA1D4-C8EC-A369-47AE-CDFEAF11E3C8}"/>
          </ac:spMkLst>
        </pc:spChg>
        <pc:spChg chg="mod ord">
          <ac:chgData name="Мария Климова" userId="4d778d03ef7e38f6" providerId="LiveId" clId="{A25588E1-8DD1-4EB3-8F0D-5E416E718271}" dt="2023-02-28T18:56:22.900" v="185" actId="700"/>
          <ac:spMkLst>
            <pc:docMk/>
            <pc:sldMk cId="2513351159" sldId="260"/>
            <ac:spMk id="3" creationId="{F888D284-8AAB-89A9-7C37-E40818A915C9}"/>
          </ac:spMkLst>
        </pc:spChg>
        <pc:spChg chg="add mod ord">
          <ac:chgData name="Мария Климова" userId="4d778d03ef7e38f6" providerId="LiveId" clId="{A25588E1-8DD1-4EB3-8F0D-5E416E718271}" dt="2023-02-28T19:34:07.914" v="471" actId="14100"/>
          <ac:spMkLst>
            <pc:docMk/>
            <pc:sldMk cId="2513351159" sldId="260"/>
            <ac:spMk id="4" creationId="{7DE09C84-54AF-78F9-614D-5B00C371479E}"/>
          </ac:spMkLst>
        </pc:spChg>
        <pc:spChg chg="add mod ord">
          <ac:chgData name="Мария Климова" userId="4d778d03ef7e38f6" providerId="LiveId" clId="{A25588E1-8DD1-4EB3-8F0D-5E416E718271}" dt="2023-02-28T19:39:42.488" v="503" actId="255"/>
          <ac:spMkLst>
            <pc:docMk/>
            <pc:sldMk cId="2513351159" sldId="260"/>
            <ac:spMk id="5" creationId="{756E0D92-A37C-90C4-A84F-C199AD8C55B6}"/>
          </ac:spMkLst>
        </pc:spChg>
        <pc:picChg chg="add del mod">
          <ac:chgData name="Мария Климова" userId="4d778d03ef7e38f6" providerId="LiveId" clId="{A25588E1-8DD1-4EB3-8F0D-5E416E718271}" dt="2023-02-28T19:37:22.162" v="481" actId="478"/>
          <ac:picMkLst>
            <pc:docMk/>
            <pc:sldMk cId="2513351159" sldId="260"/>
            <ac:picMk id="2050" creationId="{3C29A127-8B07-E23F-9FEC-3F13DC4B266F}"/>
          </ac:picMkLst>
        </pc:picChg>
        <pc:picChg chg="add mod">
          <ac:chgData name="Мария Климова" userId="4d778d03ef7e38f6" providerId="LiveId" clId="{A25588E1-8DD1-4EB3-8F0D-5E416E718271}" dt="2023-02-28T19:41:36.987" v="519" actId="1076"/>
          <ac:picMkLst>
            <pc:docMk/>
            <pc:sldMk cId="2513351159" sldId="260"/>
            <ac:picMk id="2052" creationId="{3E09CD2E-B043-1E6C-CFD5-CA1E82172C6A}"/>
          </ac:picMkLst>
        </pc:picChg>
        <pc:picChg chg="add mod">
          <ac:chgData name="Мария Климова" userId="4d778d03ef7e38f6" providerId="LiveId" clId="{A25588E1-8DD1-4EB3-8F0D-5E416E718271}" dt="2023-02-28T19:41:24.319" v="517" actId="14861"/>
          <ac:picMkLst>
            <pc:docMk/>
            <pc:sldMk cId="2513351159" sldId="260"/>
            <ac:picMk id="2054" creationId="{8C2C4992-A409-DB7D-8605-B780C7601B3A}"/>
          </ac:picMkLst>
        </pc:picChg>
      </pc:sldChg>
      <pc:sldChg chg="addSp modSp new mod">
        <pc:chgData name="Мария Климова" userId="4d778d03ef7e38f6" providerId="LiveId" clId="{A25588E1-8DD1-4EB3-8F0D-5E416E718271}" dt="2023-02-28T19:53:27.945" v="617" actId="20577"/>
        <pc:sldMkLst>
          <pc:docMk/>
          <pc:sldMk cId="117559104" sldId="261"/>
        </pc:sldMkLst>
        <pc:spChg chg="mod">
          <ac:chgData name="Мария Климова" userId="4d778d03ef7e38f6" providerId="LiveId" clId="{A25588E1-8DD1-4EB3-8F0D-5E416E718271}" dt="2023-02-28T19:45:10.946" v="530" actId="20577"/>
          <ac:spMkLst>
            <pc:docMk/>
            <pc:sldMk cId="117559104" sldId="261"/>
            <ac:spMk id="2" creationId="{D7A23CEA-5CED-EF5F-24FE-C79B536D5B55}"/>
          </ac:spMkLst>
        </pc:spChg>
        <pc:spChg chg="mod">
          <ac:chgData name="Мария Климова" userId="4d778d03ef7e38f6" providerId="LiveId" clId="{A25588E1-8DD1-4EB3-8F0D-5E416E718271}" dt="2023-02-28T19:52:47.429" v="608" actId="14100"/>
          <ac:spMkLst>
            <pc:docMk/>
            <pc:sldMk cId="117559104" sldId="261"/>
            <ac:spMk id="3" creationId="{F8CF29D3-56FB-60D7-A72B-9A18363A6A12}"/>
          </ac:spMkLst>
        </pc:spChg>
        <pc:spChg chg="mod">
          <ac:chgData name="Мария Климова" userId="4d778d03ef7e38f6" providerId="LiveId" clId="{A25588E1-8DD1-4EB3-8F0D-5E416E718271}" dt="2023-02-28T19:53:27.945" v="617" actId="20577"/>
          <ac:spMkLst>
            <pc:docMk/>
            <pc:sldMk cId="117559104" sldId="261"/>
            <ac:spMk id="4" creationId="{F2652440-3B7A-9ED9-A419-27FB54065EF4}"/>
          </ac:spMkLst>
        </pc:spChg>
        <pc:picChg chg="add mod">
          <ac:chgData name="Мария Климова" userId="4d778d03ef7e38f6" providerId="LiveId" clId="{A25588E1-8DD1-4EB3-8F0D-5E416E718271}" dt="2023-02-28T19:53:20.438" v="616" actId="1076"/>
          <ac:picMkLst>
            <pc:docMk/>
            <pc:sldMk cId="117559104" sldId="261"/>
            <ac:picMk id="4098" creationId="{0D5AE2F1-12F2-5BF6-BF7E-8355A1F648F8}"/>
          </ac:picMkLst>
        </pc:picChg>
      </pc:sldChg>
      <pc:sldChg chg="new">
        <pc:chgData name="Мария Климова" userId="4d778d03ef7e38f6" providerId="LiveId" clId="{A25588E1-8DD1-4EB3-8F0D-5E416E718271}" dt="2023-02-28T19:58:54.514" v="618" actId="680"/>
        <pc:sldMkLst>
          <pc:docMk/>
          <pc:sldMk cId="2116772601" sldId="262"/>
        </pc:sldMkLst>
      </pc:sldChg>
      <pc:sldChg chg="ord">
        <pc:chgData name="Мария Климова" userId="4d778d03ef7e38f6" providerId="LiveId" clId="{A25588E1-8DD1-4EB3-8F0D-5E416E718271}" dt="2023-03-01T18:31:09.261" v="620"/>
        <pc:sldMkLst>
          <pc:docMk/>
          <pc:sldMk cId="3725099626" sldId="264"/>
        </pc:sldMkLst>
      </pc:sldChg>
      <pc:sldMasterChg chg="modSp modSldLayout">
        <pc:chgData name="Мария Климова" userId="4d778d03ef7e38f6" providerId="LiveId" clId="{A25588E1-8DD1-4EB3-8F0D-5E416E718271}" dt="2023-02-28T18:25:11.745" v="0"/>
        <pc:sldMasterMkLst>
          <pc:docMk/>
          <pc:sldMasterMk cId="0" sldId="2147483696"/>
        </pc:sldMasterMkLst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asterMk cId="0" sldId="2147483696"/>
            <ac:spMk id="2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asterMk cId="0" sldId="2147483696"/>
            <ac:spMk id="3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asterMk cId="0" sldId="2147483696"/>
            <ac:spMk id="4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asterMk cId="0" sldId="2147483696"/>
            <ac:spMk id="5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asterMk cId="0" sldId="2147483696"/>
            <ac:spMk id="6" creationId="{00000000-0000-0000-0000-000000000000}"/>
          </ac:spMkLst>
        </pc:spChg>
        <pc:spChg chg="mod">
          <ac:chgData name="Мария Климова" userId="4d778d03ef7e38f6" providerId="LiveId" clId="{A25588E1-8DD1-4EB3-8F0D-5E416E718271}" dt="2023-02-28T18:25:11.745" v="0"/>
          <ac:spMkLst>
            <pc:docMk/>
            <pc:sldMasterMk cId="0" sldId="2147483696"/>
            <ac:spMk id="7" creationId="{00000000-0000-0000-0000-000000000000}"/>
          </ac:spMkLst>
        </pc:sp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697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7"/>
              <ac:spMk id="2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7"/>
              <ac:spMk id="3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7"/>
              <ac:spMk id="9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697"/>
              <ac:grpSpMk id="8" creationId="{00000000-0000-0000-0000-000000000000}"/>
            </ac:grpSpMkLst>
          </pc:grpChg>
          <pc:picChg chg="mod">
            <ac:chgData name="Мария Климова" userId="4d778d03ef7e38f6" providerId="LiveId" clId="{A25588E1-8DD1-4EB3-8F0D-5E416E718271}" dt="2023-02-28T18:25:11.745" v="0"/>
            <ac:picMkLst>
              <pc:docMk/>
              <pc:sldMasterMk cId="0" sldId="2147483696"/>
              <pc:sldLayoutMk cId="0" sldId="2147483697"/>
              <ac:picMk id="7" creationId="{00000000-0000-0000-0000-000000000000}"/>
            </ac:picMkLst>
          </pc:pic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697"/>
              <ac:cxnSpMk id="10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697"/>
              <ac:cxnSpMk id="11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698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8"/>
              <ac:spMk id="13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698"/>
              <ac:grpSpMk id="12" creationId="{00000000-0000-0000-0000-000000000000}"/>
            </ac:grpSpMkLst>
          </pc:grp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698"/>
              <ac:cxnSpMk id="14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698"/>
              <ac:cxnSpMk id="15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699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9"/>
              <ac:spMk id="2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9"/>
              <ac:spMk id="3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699"/>
              <ac:spMk id="9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699"/>
              <ac:grpSpMk id="7" creationId="{00000000-0000-0000-0000-000000000000}"/>
            </ac:grpSpMkLst>
          </pc:grpChg>
          <pc:picChg chg="mod">
            <ac:chgData name="Мария Климова" userId="4d778d03ef7e38f6" providerId="LiveId" clId="{A25588E1-8DD1-4EB3-8F0D-5E416E718271}" dt="2023-02-28T18:25:11.745" v="0"/>
            <ac:picMkLst>
              <pc:docMk/>
              <pc:sldMasterMk cId="0" sldId="2147483696"/>
              <pc:sldLayoutMk cId="0" sldId="2147483699"/>
              <ac:picMk id="12" creationId="{00000000-0000-0000-0000-000000000000}"/>
            </ac:picMkLst>
          </pc:pic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699"/>
              <ac:cxnSpMk id="10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699"/>
              <ac:cxnSpMk id="11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0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0"/>
              <ac:spMk id="8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0"/>
              <ac:spMk id="10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0"/>
              <ac:spMk id="14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700"/>
              <ac:grpSpMk id="13" creationId="{00000000-0000-0000-0000-000000000000}"/>
            </ac:grpSpMkLst>
          </pc:grp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0"/>
              <ac:cxnSpMk id="15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0"/>
              <ac:cxnSpMk id="16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1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1"/>
              <ac:spMk id="3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1"/>
              <ac:spMk id="4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1"/>
              <ac:spMk id="5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1"/>
              <ac:spMk id="6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1"/>
              <ac:spMk id="16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701"/>
              <ac:grpSpMk id="14" creationId="{00000000-0000-0000-0000-000000000000}"/>
            </ac:grpSpMkLst>
          </pc:grp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1"/>
              <ac:cxnSpMk id="17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1"/>
              <ac:cxnSpMk id="18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2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2"/>
              <ac:spMk id="14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702"/>
              <ac:grpSpMk id="10" creationId="{00000000-0000-0000-0000-000000000000}"/>
            </ac:grpSpMkLst>
          </pc:grp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2"/>
              <ac:cxnSpMk id="15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2"/>
              <ac:cxnSpMk id="16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4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4"/>
              <ac:spMk id="2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4"/>
              <ac:spMk id="3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4"/>
              <ac:spMk id="4" creationId="{00000000-0000-0000-0000-000000000000}"/>
            </ac:spMkLst>
          </pc:sp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5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5"/>
              <ac:spMk id="2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5"/>
              <ac:spMk id="3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5"/>
              <ac:spMk id="4" creationId="{00000000-0000-0000-0000-000000000000}"/>
            </ac:spMkLst>
          </pc:sp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6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6"/>
              <ac:spMk id="15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706"/>
              <ac:grpSpMk id="11" creationId="{00000000-0000-0000-0000-000000000000}"/>
            </ac:grpSpMkLst>
          </pc:grp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6"/>
              <ac:cxnSpMk id="16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6"/>
              <ac:cxnSpMk id="17" creationId="{00000000-0000-0000-0000-000000000000}"/>
            </ac:cxnSpMkLst>
          </pc:cxnChg>
        </pc:sldLayoutChg>
        <pc:sldLayoutChg chg="modSp">
          <pc:chgData name="Мария Климова" userId="4d778d03ef7e38f6" providerId="LiveId" clId="{A25588E1-8DD1-4EB3-8F0D-5E416E718271}" dt="2023-02-28T18:25:11.745" v="0"/>
          <pc:sldLayoutMkLst>
            <pc:docMk/>
            <pc:sldMasterMk cId="0" sldId="2147483696"/>
            <pc:sldLayoutMk cId="0" sldId="2147483707"/>
          </pc:sldLayoutMkLst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7"/>
              <ac:spMk id="2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7"/>
              <ac:spMk id="3" creationId="{00000000-0000-0000-0000-000000000000}"/>
            </ac:spMkLst>
          </pc:spChg>
          <pc:spChg chg="mod">
            <ac:chgData name="Мария Климова" userId="4d778d03ef7e38f6" providerId="LiveId" clId="{A25588E1-8DD1-4EB3-8F0D-5E416E718271}" dt="2023-02-28T18:25:11.745" v="0"/>
            <ac:spMkLst>
              <pc:docMk/>
              <pc:sldMasterMk cId="0" sldId="2147483696"/>
              <pc:sldLayoutMk cId="0" sldId="2147483707"/>
              <ac:spMk id="12" creationId="{00000000-0000-0000-0000-000000000000}"/>
            </ac:spMkLst>
          </pc:spChg>
          <pc:grpChg chg="mod">
            <ac:chgData name="Мария Климова" userId="4d778d03ef7e38f6" providerId="LiveId" clId="{A25588E1-8DD1-4EB3-8F0D-5E416E718271}" dt="2023-02-28T18:25:11.745" v="0"/>
            <ac:grpSpMkLst>
              <pc:docMk/>
              <pc:sldMasterMk cId="0" sldId="2147483696"/>
              <pc:sldLayoutMk cId="0" sldId="2147483707"/>
              <ac:grpSpMk id="11" creationId="{00000000-0000-0000-0000-000000000000}"/>
            </ac:grpSpMkLst>
          </pc:grp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7"/>
              <ac:cxnSpMk id="13" creationId="{00000000-0000-0000-0000-000000000000}"/>
            </ac:cxnSpMkLst>
          </pc:cxnChg>
          <pc:cxnChg chg="mod">
            <ac:chgData name="Мария Климова" userId="4d778d03ef7e38f6" providerId="LiveId" clId="{A25588E1-8DD1-4EB3-8F0D-5E416E718271}" dt="2023-02-28T18:25:11.745" v="0"/>
            <ac:cxnSpMkLst>
              <pc:docMk/>
              <pc:sldMasterMk cId="0" sldId="2147483696"/>
              <pc:sldLayoutMk cId="0" sldId="2147483707"/>
              <ac:cxnSpMk id="14" creationId="{00000000-0000-0000-0000-000000000000}"/>
            </ac:cxnSpMkLst>
          </pc:cxn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8A74-210F-4762-926E-597FE6FE532F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E8EE-C56F-4DF6-BCF3-1778378D2D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9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52B39B-5618-4FC4-9B9A-63406E89237A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FA010-4391-4251-93D6-65C3069660BD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1AD13-501A-4FE7-8B3F-D8DD2223ABB7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47CF-0487-43E4-B5FB-9A6A9759EE94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0CA79-4FDC-4AF3-8389-7D1A9E862E73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8CEC7-103B-4227-BA53-93A740110E94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0F7D-F9F9-4A12-BB1D-27074B6DE0DC}" type="datetime1">
              <a:rPr lang="ru-RU" smtClean="0"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21BFB-10C9-4A25-87ED-0D2241ED9343}" type="datetime1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2CC5-BEB7-4A19-A689-FFD44E96AD38}" type="datetime1">
              <a:rPr lang="ru-RU" smtClean="0"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E242-60A4-4C46-9548-59D726ADC69A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DD832-776C-489E-A287-4235CA16C29F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36AAEFA-3C00-4C20-B483-719910329E86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E0B5310-7387-4D92-8EE1-E5C8D876D3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logy.gpntb.ru/ecolibrary/books_CD/books_127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1387737"/>
            <a:ext cx="8352928" cy="1731982"/>
          </a:xfrm>
        </p:spPr>
        <p:txBody>
          <a:bodyPr/>
          <a:lstStyle/>
          <a:p>
            <a:r>
              <a:rPr lang="ru-RU" sz="3200" dirty="0"/>
              <a:t>В. И. Вернадский – учёный-энциклопедист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7888" y="4750183"/>
            <a:ext cx="6400800" cy="144016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/>
              <a:t>Климова Мария Александровн</a:t>
            </a:r>
            <a:r>
              <a:rPr lang="ru-RU" dirty="0"/>
              <a:t>а</a:t>
            </a:r>
          </a:p>
          <a:p>
            <a:pPr algn="r"/>
            <a:r>
              <a:rPr lang="ru-RU" dirty="0"/>
              <a:t>младший научный сотрудник</a:t>
            </a:r>
          </a:p>
          <a:p>
            <a:pPr algn="r"/>
            <a:r>
              <a:rPr lang="ru-RU" dirty="0"/>
              <a:t>группы развития проектов</a:t>
            </a:r>
          </a:p>
          <a:p>
            <a:pPr algn="r"/>
            <a:r>
              <a:rPr lang="ru-RU" dirty="0"/>
              <a:t>в области экологии</a:t>
            </a:r>
          </a:p>
          <a:p>
            <a:pPr algn="r"/>
            <a:r>
              <a:rPr lang="ru-RU" dirty="0"/>
              <a:t>и устойчивого развития</a:t>
            </a:r>
          </a:p>
          <a:p>
            <a:pPr algn="r"/>
            <a:r>
              <a:rPr lang="ru-RU" dirty="0"/>
              <a:t>ГПНТБ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5680" y="3765205"/>
            <a:ext cx="564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Вклад В. И. Вернадского в науку</a:t>
            </a:r>
          </a:p>
        </p:txBody>
      </p:sp>
    </p:spTree>
    <p:extLst>
      <p:ext uri="{BB962C8B-B14F-4D97-AF65-F5344CB8AC3E}">
        <p14:creationId xmlns:p14="http://schemas.microsoft.com/office/powerpoint/2010/main" val="1696310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23992" y="2912936"/>
            <a:ext cx="5904656" cy="61265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Psammothidium</a:t>
            </a:r>
            <a:r>
              <a:rPr lang="en-US" dirty="0"/>
              <a:t> </a:t>
            </a:r>
            <a:r>
              <a:rPr lang="en-US" dirty="0" err="1"/>
              <a:t>vernadskyi</a:t>
            </a:r>
            <a:r>
              <a:rPr lang="ru-RU" dirty="0"/>
              <a:t> – вид водоросли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23992" y="4365104"/>
            <a:ext cx="5832648" cy="68466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Oseillatorites</a:t>
            </a:r>
            <a:r>
              <a:rPr lang="en-US" dirty="0"/>
              <a:t> </a:t>
            </a:r>
            <a:r>
              <a:rPr lang="en-US" dirty="0" err="1"/>
              <a:t>wernadskii</a:t>
            </a:r>
            <a:r>
              <a:rPr lang="ru-RU" dirty="0"/>
              <a:t> – вид водоросли (верхний протерозой европейской части СССР)</a:t>
            </a:r>
          </a:p>
        </p:txBody>
      </p:sp>
      <p:pic>
        <p:nvPicPr>
          <p:cNvPr id="6146" name="Picture 2" descr="b. The paratypi designed here-7 speciemens of Psammothidium vernadskyi... |  Download Scientific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2276871"/>
            <a:ext cx="2398672" cy="3879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2276872"/>
            <a:ext cx="2327840" cy="3879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трелка вправо 8"/>
          <p:cNvSpPr/>
          <p:nvPr/>
        </p:nvSpPr>
        <p:spPr>
          <a:xfrm flipH="1">
            <a:off x="5807968" y="3140968"/>
            <a:ext cx="5855056" cy="384624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5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Философия. Ноосфера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7408" y="2204864"/>
            <a:ext cx="10513168" cy="9006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Ноосфера</a:t>
            </a:r>
            <a:r>
              <a:rPr lang="ru-RU" dirty="0"/>
              <a:t> — высшая стадия развития биосферы, в которой главную роль играет рациональная деятельность человека.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5400" y="3140968"/>
            <a:ext cx="7056784" cy="32049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Победа человека как вида над другими биологическими видами, расселение его на всей Земле</a:t>
            </a:r>
          </a:p>
          <a:p>
            <a:pPr algn="just"/>
            <a:r>
              <a:rPr lang="ru-RU" dirty="0"/>
              <a:t>Создание единой информационной связи на Земле, охватывающей все народы</a:t>
            </a:r>
          </a:p>
          <a:p>
            <a:pPr algn="just"/>
            <a:r>
              <a:rPr lang="ru-RU" dirty="0"/>
              <a:t>Открытие новых источников энергии</a:t>
            </a:r>
          </a:p>
          <a:p>
            <a:pPr algn="just"/>
            <a:r>
              <a:rPr lang="ru-RU" dirty="0"/>
              <a:t>Широкое участие народных масс во властных структурах</a:t>
            </a:r>
          </a:p>
          <a:p>
            <a:pPr algn="just"/>
            <a:r>
              <a:rPr lang="ru-RU" dirty="0"/>
              <a:t>Развитие науки, которая является главным фактором общественного прогресса</a:t>
            </a:r>
          </a:p>
        </p:txBody>
      </p:sp>
      <p:pic>
        <p:nvPicPr>
          <p:cNvPr id="4098" name="Picture 2" descr="http://www.prometeus.nsc.ru/archives/exhibit2/verna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3068959"/>
            <a:ext cx="2162175" cy="312420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03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Научная школа В. И. Вернадского</a:t>
            </a:r>
          </a:p>
        </p:txBody>
      </p:sp>
      <p:pic>
        <p:nvPicPr>
          <p:cNvPr id="5122" name="Picture 2" descr="https://ecology.gpntb.ru/uploads/image/news/2023/Vernadsky/Fer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04865"/>
            <a:ext cx="2160239" cy="2850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391" y="530120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А. Е. Ферсман – минералог, один из основоположников геохимии, академик РАН (1919 г.). </a:t>
            </a:r>
          </a:p>
        </p:txBody>
      </p:sp>
      <p:pic>
        <p:nvPicPr>
          <p:cNvPr id="5124" name="Picture 4" descr="https://ecology.gpntb.ru/uploads/image/news/2023/Vernadsky/Fedorovs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1" y="2194650"/>
            <a:ext cx="2262161" cy="285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10656" y="530120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Н. М. Федоровский – советский учёный-минералог, основоположник прикладной минералогии. </a:t>
            </a:r>
          </a:p>
        </p:txBody>
      </p:sp>
      <p:pic>
        <p:nvPicPr>
          <p:cNvPr id="5126" name="Picture 6" descr="https://ecology.gpntb.ru/uploads/image/news/2023/Vernadsky/Vinograd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10" y="2204276"/>
            <a:ext cx="2321760" cy="285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43454" y="5323048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А. П. Виноградов – советский геохимик, академик АН СССР (1953 г.) и ее вице-президент с 1967 г., основатель и руководитель первой отечественной кафедры геохимии.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203866"/>
            <a:ext cx="2011722" cy="285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18085" y="5323048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В. Г. </a:t>
            </a:r>
            <a:r>
              <a:rPr lang="ru-RU" sz="1200" dirty="0" err="1"/>
              <a:t>Хлопин</a:t>
            </a:r>
            <a:r>
              <a:rPr lang="ru-RU" sz="1200" dirty="0"/>
              <a:t> – русский и советский учёный-радиохимик, один из основоположников советской радиохимии и радиевой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214742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11089232" cy="1219742"/>
          </a:xfrm>
        </p:spPr>
        <p:txBody>
          <a:bodyPr/>
          <a:lstStyle/>
          <a:p>
            <a:r>
              <a:rPr lang="ru-RU" sz="4800" dirty="0"/>
              <a:t>Идеи В. И. Вернадского в наше время</a:t>
            </a:r>
          </a:p>
        </p:txBody>
      </p:sp>
      <p:pic>
        <p:nvPicPr>
          <p:cNvPr id="8194" name="Picture 2" descr="Моисеев, Никита Николаевич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04864"/>
            <a:ext cx="2228850" cy="3314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390" y="5733256"/>
            <a:ext cx="2372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Н. Н. Моисеев — советский и российский учёный в области общей механики и прикладной математики, развивал идеи В. И. Вернадского о ноосфере.</a:t>
            </a:r>
          </a:p>
        </p:txBody>
      </p:sp>
      <p:pic>
        <p:nvPicPr>
          <p:cNvPr id="8198" name="Picture 6" descr="Урсул, Аркадий Дмитрие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204864"/>
            <a:ext cx="3879313" cy="331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31704" y="5733256"/>
            <a:ext cx="3879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А. Д. Урсул — советский и российский учёный в области философии и методологии науки и техники, обосновал становление </a:t>
            </a:r>
            <a:r>
              <a:rPr lang="ru-RU" sz="1200" dirty="0" err="1"/>
              <a:t>ноосферно</a:t>
            </a:r>
            <a:r>
              <a:rPr lang="ru-RU" sz="1200" dirty="0"/>
              <a:t> ориентированной теории устойчивого развития.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4898" y="2204864"/>
            <a:ext cx="41764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«Великий Вернадский, вводя понятие ноосферы — духовной сферы коллективного знания и творческого искусства, накопленного человечеством всей планеты, не смог предвидеть извращения, допущенного наукой, когда она вместо содружества искателей истины стала превращаться в клан жрецов-авгуров, постигших непреложные истины последних пределов вселенной»</a:t>
            </a:r>
          </a:p>
          <a:p>
            <a:pPr algn="ctr"/>
            <a:r>
              <a:rPr lang="ru-RU" dirty="0"/>
              <a:t>⸻ И. </a:t>
            </a:r>
            <a:r>
              <a:rPr lang="ru-RU" dirty="0" err="1"/>
              <a:t>Гирин</a:t>
            </a:r>
            <a:endParaRPr lang="ru-RU" dirty="0"/>
          </a:p>
          <a:p>
            <a:pPr algn="r"/>
            <a:r>
              <a:rPr lang="ru-RU" dirty="0"/>
              <a:t>(«Лезвие бритвы», И. Ефремов)</a:t>
            </a:r>
          </a:p>
        </p:txBody>
      </p:sp>
    </p:spTree>
    <p:extLst>
      <p:ext uri="{BB962C8B-B14F-4D97-AF65-F5344CB8AC3E}">
        <p14:creationId xmlns:p14="http://schemas.microsoft.com/office/powerpoint/2010/main" val="322664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56040" y="1340768"/>
            <a:ext cx="5184576" cy="4464496"/>
          </a:xfrm>
        </p:spPr>
        <p:txBody>
          <a:bodyPr>
            <a:normAutofit lnSpcReduction="10000"/>
          </a:bodyPr>
          <a:lstStyle/>
          <a:p>
            <a:r>
              <a:rPr lang="ru-RU" sz="1800" i="1" dirty="0"/>
              <a:t>«Выдающийся естествоиспытатель Владимир Иванович Вернадский был самый крупным минералогом мира. Среди минералогов и геохимиков есть, конечно, много талантливых исследователей, внесших свой вклад в эти дисциплины. Отдельные вопросы ими разрабатывались не менее глубоко, чем В. И. Вернадским, однако по широте и глубине понимания и охвата природных минералообразующих процессов, по силе анализа истории химических элементов земной коры в целом мы не знаем учёных, ему равных»</a:t>
            </a:r>
          </a:p>
          <a:p>
            <a:endParaRPr lang="ru-RU" i="1" dirty="0"/>
          </a:p>
          <a:p>
            <a:pPr algn="r"/>
            <a:r>
              <a:rPr lang="ru-RU" sz="1400" dirty="0"/>
              <a:t>⸻ Власов К. В. Владимир Иванович Вернадский / К. В. Власов // Люди русской науки. Очерки о выдающихся деятелях естествознания и техники. Геология и география. – Москва : Государственное изд-во физико-математической литературы, 1962. – С. 135-157.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196752"/>
            <a:ext cx="5489575" cy="4655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83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В. И. Вернадский – учёный-энциклопедист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983432" y="4653136"/>
            <a:ext cx="10312996" cy="150018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/>
              <a:t>Климова Мария Александровн</a:t>
            </a:r>
            <a:r>
              <a:rPr lang="ru-RU" dirty="0"/>
              <a:t>а</a:t>
            </a:r>
          </a:p>
          <a:p>
            <a:pPr algn="r"/>
            <a:r>
              <a:rPr lang="ru-RU" dirty="0"/>
              <a:t>младший научный сотрудник</a:t>
            </a:r>
          </a:p>
          <a:p>
            <a:pPr algn="r"/>
            <a:r>
              <a:rPr lang="ru-RU" dirty="0"/>
              <a:t>группы развития проектов</a:t>
            </a:r>
          </a:p>
          <a:p>
            <a:pPr algn="r"/>
            <a:r>
              <a:rPr lang="ru-RU" dirty="0"/>
              <a:t>в области экологии</a:t>
            </a:r>
          </a:p>
          <a:p>
            <a:pPr algn="r"/>
            <a:r>
              <a:rPr lang="ru-RU" dirty="0"/>
              <a:t>и устойчивого развития</a:t>
            </a:r>
          </a:p>
          <a:p>
            <a:pPr algn="r"/>
            <a:r>
              <a:rPr lang="ru-RU" dirty="0"/>
              <a:t>ГПНТБ России</a:t>
            </a:r>
          </a:p>
          <a:p>
            <a:pPr algn="r"/>
            <a:r>
              <a:rPr lang="en-US" dirty="0"/>
              <a:t>kav@gpntb.ru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5680" y="3765205"/>
            <a:ext cx="564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Вклад В. И. Вернадского в науку</a:t>
            </a:r>
          </a:p>
        </p:txBody>
      </p:sp>
    </p:spTree>
    <p:extLst>
      <p:ext uri="{BB962C8B-B14F-4D97-AF65-F5344CB8AC3E}">
        <p14:creationId xmlns:p14="http://schemas.microsoft.com/office/powerpoint/2010/main" val="120957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Минералогия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7" y="2691507"/>
            <a:ext cx="2376264" cy="34760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3672" y="3429000"/>
            <a:ext cx="616670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Согласно </a:t>
            </a:r>
            <a:r>
              <a:rPr lang="ru-RU" sz="1600" b="1" dirty="0"/>
              <a:t>В. И. Вернадскому</a:t>
            </a:r>
            <a:r>
              <a:rPr lang="ru-RU" sz="1600" dirty="0"/>
              <a:t>, минералогия есть химия земной коры, а минералы – продукты сложных природных физико-химических реакций. Минерал непрерывно взаимодействует с окружающей его средой и сам изменяется при изменении условий окружающей его и постоянно меняющейся среды. Определяя парагенезис как выражение законов совместного нахождения минералов в природных ассоциациях, Вернадский по сути заново обобщил главное научное положение современной минералогии.</a:t>
            </a:r>
          </a:p>
        </p:txBody>
      </p:sp>
      <p:pic>
        <p:nvPicPr>
          <p:cNvPr id="1029" name="Picture 5" descr="https://ecology.gpntb.ru/images/books/14327291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57" y="4126961"/>
            <a:ext cx="2289081" cy="227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350735" y="6287844"/>
            <a:ext cx="6120680" cy="195090"/>
          </a:xfrm>
          <a:prstGeom prst="rightArrow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002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1098" y="5719331"/>
            <a:ext cx="5787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Фонд «Редкая книга» ГПНТБ России. Царство минералов: </a:t>
            </a:r>
            <a:r>
              <a:rPr lang="en-US" sz="1400" dirty="0">
                <a:hlinkClick r:id="rId4"/>
              </a:rPr>
              <a:t>https://ecology.gpntb.ru/ecolibrary/books_CD/books_1271/</a:t>
            </a:r>
            <a:endParaRPr lang="ru-RU" sz="1400" dirty="0"/>
          </a:p>
        </p:txBody>
      </p:sp>
      <p:sp>
        <p:nvSpPr>
          <p:cNvPr id="7" name="Объект 1">
            <a:extLst>
              <a:ext uri="{FF2B5EF4-FFF2-40B4-BE49-F238E27FC236}">
                <a16:creationId xmlns:a16="http://schemas.microsoft.com/office/drawing/2014/main" xmlns="" id="{2E5DD000-CAD2-C632-302F-09B7ADB178AC}"/>
              </a:ext>
            </a:extLst>
          </p:cNvPr>
          <p:cNvSpPr txBox="1">
            <a:spLocks/>
          </p:cNvSpPr>
          <p:nvPr/>
        </p:nvSpPr>
        <p:spPr>
          <a:xfrm>
            <a:off x="2683246" y="2193553"/>
            <a:ext cx="8576425" cy="99590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/>
              <a:t>Минералогия</a:t>
            </a:r>
            <a:r>
              <a:rPr lang="ru-RU" sz="1800" dirty="0"/>
              <a:t> – наука о минералах, – природных химических соединениях, их составе, свойствах, особенностях и закономерностях физического строения (структуры), а также об условиях их образования и изменения в природе. </a:t>
            </a:r>
          </a:p>
        </p:txBody>
      </p:sp>
    </p:spTree>
    <p:extLst>
      <p:ext uri="{BB962C8B-B14F-4D97-AF65-F5344CB8AC3E}">
        <p14:creationId xmlns:p14="http://schemas.microsoft.com/office/powerpoint/2010/main" val="1212912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BB42CA81-708C-3C33-006B-1F141A32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Минералы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54EE6B4F-D818-577F-B12F-8895E04599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6837784" cy="1692776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/>
              <a:t>Вернадит</a:t>
            </a:r>
            <a:r>
              <a:rPr lang="ru-RU" sz="1600" dirty="0"/>
              <a:t> – минерал, обнаруженный в метаморфизованных осадочных марганцевых рудах на Южном Урале как продукт окисления кальций содержащих родонитов. Порошковатая охристая масса тёмно-бурого или тёмно-коричневого цвета. Ассоциирует с </a:t>
            </a:r>
            <a:r>
              <a:rPr lang="ru-RU" sz="1600" dirty="0" err="1"/>
              <a:t>браунитом</a:t>
            </a:r>
            <a:r>
              <a:rPr lang="ru-RU" sz="1600" dirty="0"/>
              <a:t>, гематитом, халцедоном, кварцем, родонитом, </a:t>
            </a:r>
            <a:r>
              <a:rPr lang="ru-RU" sz="1600" dirty="0" err="1"/>
              <a:t>спессартином</a:t>
            </a:r>
            <a:r>
              <a:rPr lang="ru-RU" sz="1600" dirty="0"/>
              <a:t>, </a:t>
            </a:r>
            <a:r>
              <a:rPr lang="ru-RU" sz="1600" dirty="0" err="1"/>
              <a:t>пьемонтитом</a:t>
            </a:r>
            <a:r>
              <a:rPr lang="ru-RU" sz="1600" dirty="0"/>
              <a:t>, псиломеланом, пиролюзитом.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7D82A8C-6E2B-0C12-B7F4-B31CFE0992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91743" y="4554881"/>
            <a:ext cx="6948769" cy="182424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err="1"/>
              <a:t>Вернадскит</a:t>
            </a:r>
            <a:r>
              <a:rPr lang="ru-RU" sz="1800" dirty="0"/>
              <a:t> – разновидность </a:t>
            </a:r>
            <a:r>
              <a:rPr lang="ru-RU" sz="1800" dirty="0" err="1"/>
              <a:t>антлерита</a:t>
            </a:r>
            <a:r>
              <a:rPr lang="ru-RU" sz="1800" dirty="0"/>
              <a:t>. Первоначально рассматривался как новый минерал, но позже было показано, что описанный материал представляет собой полные или частичные псевдоморфозы </a:t>
            </a:r>
            <a:r>
              <a:rPr lang="ru-RU" sz="1800" dirty="0" err="1"/>
              <a:t>антлерита</a:t>
            </a:r>
            <a:r>
              <a:rPr lang="ru-RU" sz="1800" dirty="0"/>
              <a:t> по </a:t>
            </a:r>
            <a:r>
              <a:rPr lang="ru-RU" sz="1800" dirty="0" err="1"/>
              <a:t>долерофаниту</a:t>
            </a:r>
            <a:r>
              <a:rPr lang="ru-RU" sz="1800" dirty="0"/>
              <a:t>. Описан как агрегат бледно-зеленых кристаллов, ассоциирующих с </a:t>
            </a:r>
            <a:r>
              <a:rPr lang="ru-RU" sz="1800" dirty="0" err="1"/>
              <a:t>долерофанитом</a:t>
            </a:r>
            <a:r>
              <a:rPr lang="ru-RU" sz="1800" dirty="0"/>
              <a:t>, англезитом, </a:t>
            </a:r>
            <a:r>
              <a:rPr lang="ru-RU" sz="1800" dirty="0" err="1"/>
              <a:t>конихальцитом</a:t>
            </a:r>
            <a:r>
              <a:rPr lang="ru-RU" sz="18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B6A1ABF-3CB2-0985-4F31-1970CE83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99" y="2240280"/>
            <a:ext cx="2844313" cy="2133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944E18B-E6A5-98B7-1D7A-ECC8C593D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933056"/>
            <a:ext cx="2476500" cy="2681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1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8C2C4992-A409-DB7D-8605-B780C760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913" y="3933056"/>
            <a:ext cx="2907407" cy="25426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3E09CD2E-B043-1E6C-CFD5-CA1E8217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623996"/>
            <a:ext cx="3448813" cy="34488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888D284-8AAB-89A9-7C37-E40818A9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Кристаллохимия и кристаллография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E09C84-54AF-78F9-614D-5B00C37147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098" y="2074788"/>
            <a:ext cx="5071872" cy="44505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Кристаллохимия</a:t>
            </a:r>
            <a:r>
              <a:rPr lang="ru-RU" dirty="0"/>
              <a:t> изучает пространственное расположение и химическую связь атомов в кристаллах, а также зависимость физических и химических свойств кристаллических веществ от их строения.</a:t>
            </a:r>
          </a:p>
          <a:p>
            <a:pPr algn="just"/>
            <a:r>
              <a:rPr lang="ru-RU" b="1" dirty="0"/>
              <a:t>Кристаллография</a:t>
            </a:r>
            <a:r>
              <a:rPr lang="ru-RU" dirty="0"/>
              <a:t> – это наука, изучающая кристалл: физические (оптические, магнитные и др.) свойства, структуру, атомное строение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56E0D92-A37C-90C4-A84F-C199AD8C55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5960" y="2186568"/>
            <a:ext cx="5990942" cy="203452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Кристаллы широко используются в быту и технике: жидко-кристаллические экраны в электронике, алмазные инструменты в промышленности, рубиновые лазеры и др.</a:t>
            </a:r>
          </a:p>
        </p:txBody>
      </p:sp>
    </p:spTree>
    <p:extLst>
      <p:ext uri="{BB962C8B-B14F-4D97-AF65-F5344CB8AC3E}">
        <p14:creationId xmlns:p14="http://schemas.microsoft.com/office/powerpoint/2010/main" val="251335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A23CEA-5CED-EF5F-24FE-C79B536D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Гидрохимия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CF29D3-56FB-60D7-A72B-9A18363A6A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76" y="2060848"/>
            <a:ext cx="11162283" cy="1188720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Гидрохимия</a:t>
            </a:r>
            <a:r>
              <a:rPr lang="ru-RU" dirty="0"/>
              <a:t> – наука, изучающая химический состав природных вод, а также закономерности его изменения под влиянием естественных (химических, физических и биологических) и антропогенных факторов и процессов.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2652440-3B7A-9ED9-A419-27FB54065E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9376" y="3559444"/>
            <a:ext cx="7344816" cy="26883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Фундаментальный труд В. И. Вернадского </a:t>
            </a:r>
            <a:r>
              <a:rPr lang="ru-RU" b="1" dirty="0"/>
              <a:t>«История природных вод»</a:t>
            </a:r>
            <a:r>
              <a:rPr lang="ru-RU" dirty="0"/>
              <a:t> (1933—1936 гг.) подчеркивает тесную связь формирования природных вод с историей земной коры и предлагает ряд идей о характере гидрохимических процессов, происходящих в разных геосферах.</a:t>
            </a:r>
          </a:p>
        </p:txBody>
      </p:sp>
      <p:pic>
        <p:nvPicPr>
          <p:cNvPr id="4098" name="Picture 2" descr="Учение В.И. Вернадского о природных водах">
            <a:extLst>
              <a:ext uri="{FF2B5EF4-FFF2-40B4-BE49-F238E27FC236}">
                <a16:creationId xmlns:a16="http://schemas.microsoft.com/office/drawing/2014/main" xmlns="" id="{0D5AE2F1-12F2-5BF6-BF7E-8355A1F64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3299953"/>
            <a:ext cx="2233291" cy="3207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9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36AF7D-F4A6-AB38-53D3-AF2FC7B7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Геохимия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FFCA3E-AC66-3446-E314-78458FBD3E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384" y="2240280"/>
            <a:ext cx="6768752" cy="2412856"/>
          </a:xfrm>
        </p:spPr>
        <p:txBody>
          <a:bodyPr/>
          <a:lstStyle/>
          <a:p>
            <a:pPr algn="just"/>
            <a:r>
              <a:rPr lang="ru-RU" b="1" dirty="0"/>
              <a:t>Геохимия</a:t>
            </a:r>
            <a:r>
              <a:rPr lang="ru-RU" dirty="0"/>
              <a:t> (Химия Земли) — наука о химическом составе Земли и планет, законах распределения и движения элементов и изотопов в различных геологических средах, процессах формирования горных пород, почв и природных вод.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1231A8-CE5D-3575-3ADC-C59B62B146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79576" y="4869160"/>
            <a:ext cx="5071872" cy="1044704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«Геохимия – история атомов Земли»</a:t>
            </a:r>
          </a:p>
          <a:p>
            <a:pPr marL="0" indent="0" algn="r">
              <a:buNone/>
            </a:pPr>
            <a:r>
              <a:rPr lang="ru-RU" dirty="0"/>
              <a:t>⸻ В. И. Вернадский</a:t>
            </a:r>
          </a:p>
        </p:txBody>
      </p:sp>
      <p:pic>
        <p:nvPicPr>
          <p:cNvPr id="1026" name="Picture 2" descr="Очерки геохимии | Геологический портал GeoKn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334761"/>
            <a:ext cx="2604110" cy="40051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7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Радиогеология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9416" y="1988840"/>
            <a:ext cx="6408712" cy="2160240"/>
          </a:xfrm>
        </p:spPr>
        <p:txBody>
          <a:bodyPr/>
          <a:lstStyle/>
          <a:p>
            <a:pPr algn="just"/>
            <a:r>
              <a:rPr lang="ru-RU" b="1" dirty="0"/>
              <a:t>Радиогеология</a:t>
            </a:r>
            <a:r>
              <a:rPr lang="ru-RU" dirty="0"/>
              <a:t> (или ядерная геология) — геологическая наука, которая изучает закономерности естественных ядерных превращений в веществе Земли и их проявление в геологических процессах.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83432" y="4149080"/>
            <a:ext cx="6480720" cy="20882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i="1" dirty="0"/>
              <a:t>«Сейчас можно и нужно говорить о новой созидающей науке — радиогеологии, науке о радиоактивных свойствах нашей планеты, о происходящих в ней, ей свойственных, особых радиоактивных явлениях»</a:t>
            </a:r>
          </a:p>
          <a:p>
            <a:pPr marL="0" indent="0" algn="r">
              <a:buNone/>
            </a:pPr>
            <a:r>
              <a:rPr lang="ru-RU" dirty="0"/>
              <a:t>⸻ В. И. Вернадский</a:t>
            </a:r>
          </a:p>
        </p:txBody>
      </p:sp>
      <p:pic>
        <p:nvPicPr>
          <p:cNvPr id="3074" name="Picture 2" descr="Труды по радиогеологии | Геологический портал GeoKn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220938"/>
            <a:ext cx="2582154" cy="3816424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99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Биогеохимия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6117704" cy="406904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Биогеохимия</a:t>
            </a:r>
            <a:r>
              <a:rPr lang="ru-RU" dirty="0"/>
              <a:t> — раздел геохимии, изучает химический состав живого вещества и геохимические процессы, протекающие в биосфере Земли при участии живых организмов.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В. И. Вернадский основал науку биогеохимию и ввел термин </a:t>
            </a:r>
            <a:r>
              <a:rPr lang="ru-RU" b="1" dirty="0"/>
              <a:t>«живое вещество»</a:t>
            </a:r>
            <a:r>
              <a:rPr lang="ru-RU" dirty="0"/>
              <a:t>, под которым подразумевал совокупность живых организмов, составляющих главное содержание биосферы.</a:t>
            </a:r>
          </a:p>
          <a:p>
            <a:endParaRPr lang="ru-RU" dirty="0"/>
          </a:p>
        </p:txBody>
      </p:sp>
      <p:sp>
        <p:nvSpPr>
          <p:cNvPr id="5" name="AutoShape 2" descr="В. И. Вернадский. Значение биогеохимии для познания биосфе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Вернадский, В.И. [автограф] Проблемы биогеохимии. II. О коренном ... |  Аукционы | Аукционный дом «Литфонд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132856"/>
            <a:ext cx="2719848" cy="411209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44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627</TotalTime>
  <Words>1001</Words>
  <Application>Microsoft Office PowerPoint</Application>
  <PresentationFormat>Широкоэкранный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Book Antiqua</vt:lpstr>
      <vt:lpstr>Calibri</vt:lpstr>
      <vt:lpstr>Times New Roman</vt:lpstr>
      <vt:lpstr>Wingdings</vt:lpstr>
      <vt:lpstr>Твердый переплет</vt:lpstr>
      <vt:lpstr>В. И. Вернадский – учёный-энциклопедист</vt:lpstr>
      <vt:lpstr>Презентация PowerPoint</vt:lpstr>
      <vt:lpstr>Минералогия</vt:lpstr>
      <vt:lpstr>Минералы</vt:lpstr>
      <vt:lpstr>Кристаллохимия и кристаллография</vt:lpstr>
      <vt:lpstr>Гидрохимия</vt:lpstr>
      <vt:lpstr>Геохимия</vt:lpstr>
      <vt:lpstr>Радиогеология</vt:lpstr>
      <vt:lpstr>Биогеохимия</vt:lpstr>
      <vt:lpstr>Организмы</vt:lpstr>
      <vt:lpstr>Философия. Ноосфера</vt:lpstr>
      <vt:lpstr>Научная школа В. И. Вернадского</vt:lpstr>
      <vt:lpstr>Идеи В. И. Вернадского в наше время</vt:lpstr>
      <vt:lpstr>Презентация PowerPoint</vt:lpstr>
      <vt:lpstr>В. И. Вернадский – учёный-энциклопедист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А. Климова</dc:creator>
  <cp:lastModifiedBy>Инна В. Ермилина</cp:lastModifiedBy>
  <cp:revision>17</cp:revision>
  <dcterms:created xsi:type="dcterms:W3CDTF">2023-02-28T09:40:38Z</dcterms:created>
  <dcterms:modified xsi:type="dcterms:W3CDTF">2023-03-03T09:33:11Z</dcterms:modified>
</cp:coreProperties>
</file>