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8" r:id="rId3"/>
    <p:sldId id="273" r:id="rId4"/>
    <p:sldId id="305" r:id="rId5"/>
    <p:sldId id="262" r:id="rId6"/>
    <p:sldId id="261" r:id="rId7"/>
    <p:sldId id="263" r:id="rId8"/>
    <p:sldId id="286" r:id="rId9"/>
    <p:sldId id="306" r:id="rId10"/>
    <p:sldId id="302" r:id="rId11"/>
    <p:sldId id="266" r:id="rId12"/>
    <p:sldId id="267" r:id="rId13"/>
    <p:sldId id="269" r:id="rId14"/>
    <p:sldId id="268" r:id="rId15"/>
    <p:sldId id="271" r:id="rId16"/>
    <p:sldId id="270" r:id="rId17"/>
    <p:sldId id="285" r:id="rId18"/>
    <p:sldId id="274" r:id="rId19"/>
    <p:sldId id="276" r:id="rId20"/>
    <p:sldId id="277" r:id="rId21"/>
    <p:sldId id="278" r:id="rId22"/>
    <p:sldId id="279" r:id="rId23"/>
    <p:sldId id="280" r:id="rId24"/>
    <p:sldId id="281" r:id="rId25"/>
    <p:sldId id="282" r:id="rId26"/>
    <p:sldId id="283" r:id="rId27"/>
    <p:sldId id="284" r:id="rId28"/>
    <p:sldId id="288" r:id="rId29"/>
    <p:sldId id="307" r:id="rId30"/>
    <p:sldId id="309" r:id="rId31"/>
    <p:sldId id="310" r:id="rId32"/>
    <p:sldId id="298" r:id="rId33"/>
    <p:sldId id="287" r:id="rId34"/>
    <p:sldId id="303" r:id="rId35"/>
    <p:sldId id="291" r:id="rId36"/>
    <p:sldId id="304" r:id="rId37"/>
    <p:sldId id="299" r:id="rId38"/>
    <p:sldId id="292" r:id="rId39"/>
    <p:sldId id="293" r:id="rId40"/>
    <p:sldId id="294" r:id="rId41"/>
    <p:sldId id="295" r:id="rId42"/>
    <p:sldId id="296" r:id="rId43"/>
    <p:sldId id="300" r:id="rId44"/>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5D5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7E62CF-5C71-4330-98A5-670296B5A344}" v="1763" dt="2024-05-19T10:02:27.1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10" autoAdjust="0"/>
  </p:normalViewPr>
  <p:slideViewPr>
    <p:cSldViewPr>
      <p:cViewPr>
        <p:scale>
          <a:sx n="90" d="100"/>
          <a:sy n="90" d="100"/>
        </p:scale>
        <p:origin x="-2160" y="-8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Мария Климова" userId="4d778d03ef7e38f6" providerId="LiveId" clId="{687E62CF-5C71-4330-98A5-670296B5A344}"/>
    <pc:docChg chg="undo redo custSel addSld delSld modSld sldOrd modMainMaster">
      <pc:chgData name="Мария Климова" userId="4d778d03ef7e38f6" providerId="LiveId" clId="{687E62CF-5C71-4330-98A5-670296B5A344}" dt="2024-05-19T10:02:37.640" v="2976" actId="1076"/>
      <pc:docMkLst>
        <pc:docMk/>
      </pc:docMkLst>
      <pc:sldChg chg="addSp delSp modSp mod setBg">
        <pc:chgData name="Мария Климова" userId="4d778d03ef7e38f6" providerId="LiveId" clId="{687E62CF-5C71-4330-98A5-670296B5A344}" dt="2024-05-17T07:24:58.812" v="1008" actId="1076"/>
        <pc:sldMkLst>
          <pc:docMk/>
          <pc:sldMk cId="1987021102" sldId="256"/>
        </pc:sldMkLst>
        <pc:spChg chg="add del mod">
          <ac:chgData name="Мария Климова" userId="4d778d03ef7e38f6" providerId="LiveId" clId="{687E62CF-5C71-4330-98A5-670296B5A344}" dt="2024-05-01T19:16:05.923" v="61" actId="478"/>
          <ac:spMkLst>
            <pc:docMk/>
            <pc:sldMk cId="1987021102" sldId="256"/>
            <ac:spMk id="2" creationId="{00000000-0000-0000-0000-000000000000}"/>
          </ac:spMkLst>
        </pc:spChg>
        <pc:spChg chg="add mod">
          <ac:chgData name="Мария Климова" userId="4d778d03ef7e38f6" providerId="LiveId" clId="{687E62CF-5C71-4330-98A5-670296B5A344}" dt="2024-05-01T19:30:17.370" v="122" actId="207"/>
          <ac:spMkLst>
            <pc:docMk/>
            <pc:sldMk cId="1987021102" sldId="256"/>
            <ac:spMk id="5" creationId="{3550C500-B341-21C9-FA3A-3B24578FD672}"/>
          </ac:spMkLst>
        </pc:spChg>
        <pc:spChg chg="mod">
          <ac:chgData name="Мария Климова" userId="4d778d03ef7e38f6" providerId="LiveId" clId="{687E62CF-5C71-4330-98A5-670296B5A344}" dt="2024-05-01T19:09:04.678" v="33"/>
          <ac:spMkLst>
            <pc:docMk/>
            <pc:sldMk cId="1987021102" sldId="256"/>
            <ac:spMk id="6" creationId="{6BFCDC5A-68A8-0D90-EDBC-32A49B8F426A}"/>
          </ac:spMkLst>
        </pc:spChg>
        <pc:spChg chg="mod">
          <ac:chgData name="Мария Климова" userId="4d778d03ef7e38f6" providerId="LiveId" clId="{687E62CF-5C71-4330-98A5-670296B5A344}" dt="2024-05-01T19:11:28.050" v="39"/>
          <ac:spMkLst>
            <pc:docMk/>
            <pc:sldMk cId="1987021102" sldId="256"/>
            <ac:spMk id="7" creationId="{0FCF07A7-D3C0-CDCF-7C96-F0ADA9891D53}"/>
          </ac:spMkLst>
        </pc:spChg>
        <pc:spChg chg="add del mod">
          <ac:chgData name="Мария Климова" userId="4d778d03ef7e38f6" providerId="LiveId" clId="{687E62CF-5C71-4330-98A5-670296B5A344}" dt="2024-05-01T19:16:11.084" v="62" actId="478"/>
          <ac:spMkLst>
            <pc:docMk/>
            <pc:sldMk cId="1987021102" sldId="256"/>
            <ac:spMk id="9" creationId="{0953517A-B364-D10C-2FFF-1F91757FB848}"/>
          </ac:spMkLst>
        </pc:spChg>
        <pc:spChg chg="add mod">
          <ac:chgData name="Мария Климова" userId="4d778d03ef7e38f6" providerId="LiveId" clId="{687E62CF-5C71-4330-98A5-670296B5A344}" dt="2024-05-01T19:29:43.832" v="118" actId="1076"/>
          <ac:spMkLst>
            <pc:docMk/>
            <pc:sldMk cId="1987021102" sldId="256"/>
            <ac:spMk id="10" creationId="{0EC4210A-ED7E-3F8F-9D31-C6065730A952}"/>
          </ac:spMkLst>
        </pc:spChg>
        <pc:picChg chg="add mod">
          <ac:chgData name="Мария Климова" userId="4d778d03ef7e38f6" providerId="LiveId" clId="{687E62CF-5C71-4330-98A5-670296B5A344}" dt="2024-05-16T18:23:27.777" v="134" actId="1037"/>
          <ac:picMkLst>
            <pc:docMk/>
            <pc:sldMk cId="1987021102" sldId="256"/>
            <ac:picMk id="3" creationId="{CC35B0AA-28A3-A9D6-B896-19AB53E09AF3}"/>
          </ac:picMkLst>
        </pc:picChg>
        <pc:picChg chg="add del mod ord">
          <ac:chgData name="Мария Климова" userId="4d778d03ef7e38f6" providerId="LiveId" clId="{687E62CF-5C71-4330-98A5-670296B5A344}" dt="2024-05-17T07:24:58.812" v="1008" actId="1076"/>
          <ac:picMkLst>
            <pc:docMk/>
            <pc:sldMk cId="1987021102" sldId="256"/>
            <ac:picMk id="4" creationId="{5C9F02E2-B143-3097-8ED2-DF885B4EC9AD}"/>
          </ac:picMkLst>
        </pc:picChg>
      </pc:sldChg>
      <pc:sldChg chg="modSp mod setBg">
        <pc:chgData name="Мария Климова" userId="4d778d03ef7e38f6" providerId="LiveId" clId="{687E62CF-5C71-4330-98A5-670296B5A344}" dt="2024-05-18T18:56:36.326" v="2720" actId="1076"/>
        <pc:sldMkLst>
          <pc:docMk/>
          <pc:sldMk cId="92300948" sldId="258"/>
        </pc:sldMkLst>
        <pc:spChg chg="mod">
          <ac:chgData name="Мария Климова" userId="4d778d03ef7e38f6" providerId="LiveId" clId="{687E62CF-5C71-4330-98A5-670296B5A344}" dt="2024-05-18T18:56:27.441" v="2719" actId="14100"/>
          <ac:spMkLst>
            <pc:docMk/>
            <pc:sldMk cId="92300948" sldId="258"/>
            <ac:spMk id="2" creationId="{00000000-0000-0000-0000-000000000000}"/>
          </ac:spMkLst>
        </pc:spChg>
        <pc:spChg chg="mod">
          <ac:chgData name="Мария Климова" userId="4d778d03ef7e38f6" providerId="LiveId" clId="{687E62CF-5C71-4330-98A5-670296B5A344}" dt="2024-05-16T18:53:15.825" v="440" actId="1076"/>
          <ac:spMkLst>
            <pc:docMk/>
            <pc:sldMk cId="92300948" sldId="258"/>
            <ac:spMk id="4" creationId="{00000000-0000-0000-0000-000000000000}"/>
          </ac:spMkLst>
        </pc:spChg>
        <pc:picChg chg="mod">
          <ac:chgData name="Мария Климова" userId="4d778d03ef7e38f6" providerId="LiveId" clId="{687E62CF-5C71-4330-98A5-670296B5A344}" dt="2024-05-16T18:51:24.810" v="431" actId="208"/>
          <ac:picMkLst>
            <pc:docMk/>
            <pc:sldMk cId="92300948" sldId="258"/>
            <ac:picMk id="1026" creationId="{00000000-0000-0000-0000-000000000000}"/>
          </ac:picMkLst>
        </pc:picChg>
        <pc:picChg chg="mod">
          <ac:chgData name="Мария Климова" userId="4d778d03ef7e38f6" providerId="LiveId" clId="{687E62CF-5C71-4330-98A5-670296B5A344}" dt="2024-05-18T18:56:36.326" v="2720" actId="1076"/>
          <ac:picMkLst>
            <pc:docMk/>
            <pc:sldMk cId="92300948" sldId="258"/>
            <ac:picMk id="1027" creationId="{00000000-0000-0000-0000-000000000000}"/>
          </ac:picMkLst>
        </pc:picChg>
      </pc:sldChg>
      <pc:sldChg chg="addSp delSp modSp del mod">
        <pc:chgData name="Мария Климова" userId="4d778d03ef7e38f6" providerId="LiveId" clId="{687E62CF-5C71-4330-98A5-670296B5A344}" dt="2024-05-16T20:23:56.766" v="750" actId="47"/>
        <pc:sldMkLst>
          <pc:docMk/>
          <pc:sldMk cId="1151850454" sldId="259"/>
        </pc:sldMkLst>
        <pc:graphicFrameChg chg="add del modGraphic">
          <ac:chgData name="Мария Климова" userId="4d778d03ef7e38f6" providerId="LiveId" clId="{687E62CF-5C71-4330-98A5-670296B5A344}" dt="2024-05-16T19:01:13.191" v="499" actId="1032"/>
          <ac:graphicFrameMkLst>
            <pc:docMk/>
            <pc:sldMk cId="1151850454" sldId="259"/>
            <ac:graphicFrameMk id="3" creationId="{4E0F2F63-574A-D6A6-B751-1BB3D54E10B9}"/>
          </ac:graphicFrameMkLst>
        </pc:graphicFrameChg>
        <pc:picChg chg="mod">
          <ac:chgData name="Мария Климова" userId="4d778d03ef7e38f6" providerId="LiveId" clId="{687E62CF-5C71-4330-98A5-670296B5A344}" dt="2024-05-16T19:03:08.750" v="567" actId="1076"/>
          <ac:picMkLst>
            <pc:docMk/>
            <pc:sldMk cId="1151850454" sldId="259"/>
            <ac:picMk id="4098" creationId="{00000000-0000-0000-0000-000000000000}"/>
          </ac:picMkLst>
        </pc:picChg>
        <pc:picChg chg="mod">
          <ac:chgData name="Мария Климова" userId="4d778d03ef7e38f6" providerId="LiveId" clId="{687E62CF-5C71-4330-98A5-670296B5A344}" dt="2024-05-16T19:03:10.173" v="568" actId="1076"/>
          <ac:picMkLst>
            <pc:docMk/>
            <pc:sldMk cId="1151850454" sldId="259"/>
            <ac:picMk id="4099" creationId="{00000000-0000-0000-0000-000000000000}"/>
          </ac:picMkLst>
        </pc:picChg>
        <pc:picChg chg="mod">
          <ac:chgData name="Мария Климова" userId="4d778d03ef7e38f6" providerId="LiveId" clId="{687E62CF-5C71-4330-98A5-670296B5A344}" dt="2024-05-16T19:03:07.688" v="566" actId="1076"/>
          <ac:picMkLst>
            <pc:docMk/>
            <pc:sldMk cId="1151850454" sldId="259"/>
            <ac:picMk id="4100" creationId="{00000000-0000-0000-0000-000000000000}"/>
          </ac:picMkLst>
        </pc:picChg>
      </pc:sldChg>
      <pc:sldChg chg="addSp delSp modSp mod">
        <pc:chgData name="Мария Климова" userId="4d778d03ef7e38f6" providerId="LiveId" clId="{687E62CF-5C71-4330-98A5-670296B5A344}" dt="2024-05-17T07:03:18.701" v="869" actId="14100"/>
        <pc:sldMkLst>
          <pc:docMk/>
          <pc:sldMk cId="3069886499" sldId="261"/>
        </pc:sldMkLst>
        <pc:spChg chg="mod">
          <ac:chgData name="Мария Климова" userId="4d778d03ef7e38f6" providerId="LiveId" clId="{687E62CF-5C71-4330-98A5-670296B5A344}" dt="2024-05-16T20:49:36.610" v="865" actId="114"/>
          <ac:spMkLst>
            <pc:docMk/>
            <pc:sldMk cId="3069886499" sldId="261"/>
            <ac:spMk id="2" creationId="{00000000-0000-0000-0000-000000000000}"/>
          </ac:spMkLst>
        </pc:spChg>
        <pc:spChg chg="mod">
          <ac:chgData name="Мария Климова" userId="4d778d03ef7e38f6" providerId="LiveId" clId="{687E62CF-5C71-4330-98A5-670296B5A344}" dt="2024-05-16T20:48:22.753" v="851" actId="1076"/>
          <ac:spMkLst>
            <pc:docMk/>
            <pc:sldMk cId="3069886499" sldId="261"/>
            <ac:spMk id="3" creationId="{00000000-0000-0000-0000-000000000000}"/>
          </ac:spMkLst>
        </pc:spChg>
        <pc:spChg chg="add mod">
          <ac:chgData name="Мария Климова" userId="4d778d03ef7e38f6" providerId="LiveId" clId="{687E62CF-5C71-4330-98A5-670296B5A344}" dt="2024-05-16T20:49:26.767" v="864" actId="1076"/>
          <ac:spMkLst>
            <pc:docMk/>
            <pc:sldMk cId="3069886499" sldId="261"/>
            <ac:spMk id="4" creationId="{BD12E61A-864B-53C5-497E-456F836F26BF}"/>
          </ac:spMkLst>
        </pc:spChg>
        <pc:picChg chg="add del mod">
          <ac:chgData name="Мария Климова" userId="4d778d03ef7e38f6" providerId="LiveId" clId="{687E62CF-5C71-4330-98A5-670296B5A344}" dt="2024-05-17T07:03:18.701" v="869" actId="14100"/>
          <ac:picMkLst>
            <pc:docMk/>
            <pc:sldMk cId="3069886499" sldId="261"/>
            <ac:picMk id="1026" creationId="{84865C29-EAC0-3E7E-07A0-0EE9126676C8}"/>
          </ac:picMkLst>
        </pc:picChg>
        <pc:picChg chg="add del mod">
          <ac:chgData name="Мария Климова" userId="4d778d03ef7e38f6" providerId="LiveId" clId="{687E62CF-5C71-4330-98A5-670296B5A344}" dt="2024-05-16T20:47:56.026" v="844" actId="478"/>
          <ac:picMkLst>
            <pc:docMk/>
            <pc:sldMk cId="3069886499" sldId="261"/>
            <ac:picMk id="6146" creationId="{00000000-0000-0000-0000-000000000000}"/>
          </ac:picMkLst>
        </pc:picChg>
        <pc:picChg chg="mod">
          <ac:chgData name="Мария Климова" userId="4d778d03ef7e38f6" providerId="LiveId" clId="{687E62CF-5C71-4330-98A5-670296B5A344}" dt="2024-05-16T20:44:59.308" v="833" actId="1076"/>
          <ac:picMkLst>
            <pc:docMk/>
            <pc:sldMk cId="3069886499" sldId="261"/>
            <ac:picMk id="6148" creationId="{00000000-0000-0000-0000-000000000000}"/>
          </ac:picMkLst>
        </pc:picChg>
      </pc:sldChg>
      <pc:sldChg chg="addSp modSp mod">
        <pc:chgData name="Мария Климова" userId="4d778d03ef7e38f6" providerId="LiveId" clId="{687E62CF-5C71-4330-98A5-670296B5A344}" dt="2024-05-17T10:03:16.582" v="1196" actId="14100"/>
        <pc:sldMkLst>
          <pc:docMk/>
          <pc:sldMk cId="2726903617" sldId="262"/>
        </pc:sldMkLst>
        <pc:spChg chg="mod">
          <ac:chgData name="Мария Климова" userId="4d778d03ef7e38f6" providerId="LiveId" clId="{687E62CF-5C71-4330-98A5-670296B5A344}" dt="2024-05-17T10:03:16.582" v="1196" actId="14100"/>
          <ac:spMkLst>
            <pc:docMk/>
            <pc:sldMk cId="2726903617" sldId="262"/>
            <ac:spMk id="2" creationId="{00000000-0000-0000-0000-000000000000}"/>
          </ac:spMkLst>
        </pc:spChg>
        <pc:spChg chg="mod">
          <ac:chgData name="Мария Климова" userId="4d778d03ef7e38f6" providerId="LiveId" clId="{687E62CF-5C71-4330-98A5-670296B5A344}" dt="2024-05-17T10:02:55.368" v="1192" actId="121"/>
          <ac:spMkLst>
            <pc:docMk/>
            <pc:sldMk cId="2726903617" sldId="262"/>
            <ac:spMk id="3" creationId="{00000000-0000-0000-0000-000000000000}"/>
          </ac:spMkLst>
        </pc:spChg>
        <pc:spChg chg="add mod">
          <ac:chgData name="Мария Климова" userId="4d778d03ef7e38f6" providerId="LiveId" clId="{687E62CF-5C71-4330-98A5-670296B5A344}" dt="2024-05-16T20:39:16.687" v="816" actId="12"/>
          <ac:spMkLst>
            <pc:docMk/>
            <pc:sldMk cId="2726903617" sldId="262"/>
            <ac:spMk id="4" creationId="{D40240B2-EE29-6638-94AE-67135EA8DD16}"/>
          </ac:spMkLst>
        </pc:spChg>
        <pc:picChg chg="mod">
          <ac:chgData name="Мария Климова" userId="4d778d03ef7e38f6" providerId="LiveId" clId="{687E62CF-5C71-4330-98A5-670296B5A344}" dt="2024-05-16T20:37:53.700" v="811" actId="1076"/>
          <ac:picMkLst>
            <pc:docMk/>
            <pc:sldMk cId="2726903617" sldId="262"/>
            <ac:picMk id="5122" creationId="{00000000-0000-0000-0000-000000000000}"/>
          </ac:picMkLst>
        </pc:picChg>
        <pc:picChg chg="mod">
          <ac:chgData name="Мария Климова" userId="4d778d03ef7e38f6" providerId="LiveId" clId="{687E62CF-5C71-4330-98A5-670296B5A344}" dt="2024-05-16T20:37:57.134" v="812" actId="1076"/>
          <ac:picMkLst>
            <pc:docMk/>
            <pc:sldMk cId="2726903617" sldId="262"/>
            <ac:picMk id="5123" creationId="{00000000-0000-0000-0000-000000000000}"/>
          </ac:picMkLst>
        </pc:picChg>
        <pc:picChg chg="mod">
          <ac:chgData name="Мария Климова" userId="4d778d03ef7e38f6" providerId="LiveId" clId="{687E62CF-5C71-4330-98A5-670296B5A344}" dt="2024-05-16T20:37:48.824" v="809" actId="1076"/>
          <ac:picMkLst>
            <pc:docMk/>
            <pc:sldMk cId="2726903617" sldId="262"/>
            <ac:picMk id="5124" creationId="{00000000-0000-0000-0000-000000000000}"/>
          </ac:picMkLst>
        </pc:picChg>
      </pc:sldChg>
      <pc:sldChg chg="addSp delSp modSp mod">
        <pc:chgData name="Мария Климова" userId="4d778d03ef7e38f6" providerId="LiveId" clId="{687E62CF-5C71-4330-98A5-670296B5A344}" dt="2024-05-17T07:19:25.034" v="1003" actId="1076"/>
        <pc:sldMkLst>
          <pc:docMk/>
          <pc:sldMk cId="928696659" sldId="263"/>
        </pc:sldMkLst>
        <pc:spChg chg="mod">
          <ac:chgData name="Мария Климова" userId="4d778d03ef7e38f6" providerId="LiveId" clId="{687E62CF-5C71-4330-98A5-670296B5A344}" dt="2024-05-17T07:16:24.810" v="984" actId="1076"/>
          <ac:spMkLst>
            <pc:docMk/>
            <pc:sldMk cId="928696659" sldId="263"/>
            <ac:spMk id="2" creationId="{00000000-0000-0000-0000-000000000000}"/>
          </ac:spMkLst>
        </pc:spChg>
        <pc:spChg chg="mod">
          <ac:chgData name="Мария Климова" userId="4d778d03ef7e38f6" providerId="LiveId" clId="{687E62CF-5C71-4330-98A5-670296B5A344}" dt="2024-05-17T07:19:25.034" v="1003" actId="1076"/>
          <ac:spMkLst>
            <pc:docMk/>
            <pc:sldMk cId="928696659" sldId="263"/>
            <ac:spMk id="3" creationId="{00000000-0000-0000-0000-000000000000}"/>
          </ac:spMkLst>
        </pc:spChg>
        <pc:spChg chg="mod">
          <ac:chgData name="Мария Климова" userId="4d778d03ef7e38f6" providerId="LiveId" clId="{687E62CF-5C71-4330-98A5-670296B5A344}" dt="2024-05-17T07:16:54.245" v="989" actId="1076"/>
          <ac:spMkLst>
            <pc:docMk/>
            <pc:sldMk cId="928696659" sldId="263"/>
            <ac:spMk id="4" creationId="{00000000-0000-0000-0000-000000000000}"/>
          </ac:spMkLst>
        </pc:spChg>
        <pc:spChg chg="add del mod">
          <ac:chgData name="Мария Климова" userId="4d778d03ef7e38f6" providerId="LiveId" clId="{687E62CF-5C71-4330-98A5-670296B5A344}" dt="2024-05-17T07:06:55.141" v="889" actId="478"/>
          <ac:spMkLst>
            <pc:docMk/>
            <pc:sldMk cId="928696659" sldId="263"/>
            <ac:spMk id="5" creationId="{AF4A892C-88AD-F267-3EB8-8D04B0E93E81}"/>
          </ac:spMkLst>
        </pc:spChg>
        <pc:graphicFrameChg chg="add mod modGraphic">
          <ac:chgData name="Мария Климова" userId="4d778d03ef7e38f6" providerId="LiveId" clId="{687E62CF-5C71-4330-98A5-670296B5A344}" dt="2024-05-17T07:18:36.402" v="994" actId="255"/>
          <ac:graphicFrameMkLst>
            <pc:docMk/>
            <pc:sldMk cId="928696659" sldId="263"/>
            <ac:graphicFrameMk id="6" creationId="{ED0AD8B2-F4D9-5CDA-45B3-08480BBEF7F4}"/>
          </ac:graphicFrameMkLst>
        </pc:graphicFrameChg>
        <pc:picChg chg="mod">
          <ac:chgData name="Мария Климова" userId="4d778d03ef7e38f6" providerId="LiveId" clId="{687E62CF-5C71-4330-98A5-670296B5A344}" dt="2024-05-17T07:18:44.426" v="995" actId="1076"/>
          <ac:picMkLst>
            <pc:docMk/>
            <pc:sldMk cId="928696659" sldId="263"/>
            <ac:picMk id="7170" creationId="{00000000-0000-0000-0000-000000000000}"/>
          </ac:picMkLst>
        </pc:picChg>
      </pc:sldChg>
      <pc:sldChg chg="addSp delSp modSp del mod">
        <pc:chgData name="Мария Климова" userId="4d778d03ef7e38f6" providerId="LiveId" clId="{687E62CF-5C71-4330-98A5-670296B5A344}" dt="2024-05-17T10:02:25.874" v="1186" actId="47"/>
        <pc:sldMkLst>
          <pc:docMk/>
          <pc:sldMk cId="2357238837" sldId="264"/>
        </pc:sldMkLst>
        <pc:spChg chg="del mod">
          <ac:chgData name="Мария Климова" userId="4d778d03ef7e38f6" providerId="LiveId" clId="{687E62CF-5C71-4330-98A5-670296B5A344}" dt="2024-05-17T09:51:36.040" v="1059" actId="478"/>
          <ac:spMkLst>
            <pc:docMk/>
            <pc:sldMk cId="2357238837" sldId="264"/>
            <ac:spMk id="2" creationId="{00000000-0000-0000-0000-000000000000}"/>
          </ac:spMkLst>
        </pc:spChg>
        <pc:spChg chg="add mod">
          <ac:chgData name="Мария Климова" userId="4d778d03ef7e38f6" providerId="LiveId" clId="{687E62CF-5C71-4330-98A5-670296B5A344}" dt="2024-05-17T09:48:59.043" v="1044" actId="113"/>
          <ac:spMkLst>
            <pc:docMk/>
            <pc:sldMk cId="2357238837" sldId="264"/>
            <ac:spMk id="3" creationId="{DAC1FDF2-DAD4-07B9-D321-8CB0134A5660}"/>
          </ac:spMkLst>
        </pc:spChg>
        <pc:graphicFrameChg chg="add mod modGraphic">
          <ac:chgData name="Мария Климова" userId="4d778d03ef7e38f6" providerId="LiveId" clId="{687E62CF-5C71-4330-98A5-670296B5A344}" dt="2024-05-17T09:57:22.189" v="1141" actId="403"/>
          <ac:graphicFrameMkLst>
            <pc:docMk/>
            <pc:sldMk cId="2357238837" sldId="264"/>
            <ac:graphicFrameMk id="4" creationId="{8786B766-88D4-AB8B-154F-DB75BFDAB694}"/>
          </ac:graphicFrameMkLst>
        </pc:graphicFrameChg>
        <pc:picChg chg="mod">
          <ac:chgData name="Мария Климова" userId="4d778d03ef7e38f6" providerId="LiveId" clId="{687E62CF-5C71-4330-98A5-670296B5A344}" dt="2024-05-17T09:51:45.154" v="1063" actId="1076"/>
          <ac:picMkLst>
            <pc:docMk/>
            <pc:sldMk cId="2357238837" sldId="264"/>
            <ac:picMk id="8194" creationId="{00000000-0000-0000-0000-000000000000}"/>
          </ac:picMkLst>
        </pc:picChg>
        <pc:picChg chg="mod">
          <ac:chgData name="Мария Климова" userId="4d778d03ef7e38f6" providerId="LiveId" clId="{687E62CF-5C71-4330-98A5-670296B5A344}" dt="2024-05-17T09:51:44.128" v="1062" actId="1076"/>
          <ac:picMkLst>
            <pc:docMk/>
            <pc:sldMk cId="2357238837" sldId="264"/>
            <ac:picMk id="8195" creationId="{00000000-0000-0000-0000-000000000000}"/>
          </ac:picMkLst>
        </pc:picChg>
        <pc:picChg chg="mod">
          <ac:chgData name="Мария Климова" userId="4d778d03ef7e38f6" providerId="LiveId" clId="{687E62CF-5C71-4330-98A5-670296B5A344}" dt="2024-05-17T09:57:21.347" v="1136" actId="1076"/>
          <ac:picMkLst>
            <pc:docMk/>
            <pc:sldMk cId="2357238837" sldId="264"/>
            <ac:picMk id="8196" creationId="{00000000-0000-0000-0000-000000000000}"/>
          </ac:picMkLst>
        </pc:picChg>
      </pc:sldChg>
      <pc:sldChg chg="addSp delSp modSp mod">
        <pc:chgData name="Мария Климова" userId="4d778d03ef7e38f6" providerId="LiveId" clId="{687E62CF-5C71-4330-98A5-670296B5A344}" dt="2024-05-18T11:19:42.748" v="1722" actId="1076"/>
        <pc:sldMkLst>
          <pc:docMk/>
          <pc:sldMk cId="4280303396" sldId="266"/>
        </pc:sldMkLst>
        <pc:spChg chg="del">
          <ac:chgData name="Мария Климова" userId="4d778d03ef7e38f6" providerId="LiveId" clId="{687E62CF-5C71-4330-98A5-670296B5A344}" dt="2024-05-18T11:16:56.997" v="1690" actId="478"/>
          <ac:spMkLst>
            <pc:docMk/>
            <pc:sldMk cId="4280303396" sldId="266"/>
            <ac:spMk id="2" creationId="{00000000-0000-0000-0000-000000000000}"/>
          </ac:spMkLst>
        </pc:spChg>
        <pc:spChg chg="mod">
          <ac:chgData name="Мария Климова" userId="4d778d03ef7e38f6" providerId="LiveId" clId="{687E62CF-5C71-4330-98A5-670296B5A344}" dt="2024-05-18T11:17:55.434" v="1705" actId="1076"/>
          <ac:spMkLst>
            <pc:docMk/>
            <pc:sldMk cId="4280303396" sldId="266"/>
            <ac:spMk id="3" creationId="{00000000-0000-0000-0000-000000000000}"/>
          </ac:spMkLst>
        </pc:spChg>
        <pc:graphicFrameChg chg="add mod modGraphic">
          <ac:chgData name="Мария Климова" userId="4d778d03ef7e38f6" providerId="LiveId" clId="{687E62CF-5C71-4330-98A5-670296B5A344}" dt="2024-05-18T11:18:55.376" v="1707" actId="13782"/>
          <ac:graphicFrameMkLst>
            <pc:docMk/>
            <pc:sldMk cId="4280303396" sldId="266"/>
            <ac:graphicFrameMk id="4" creationId="{6C1F6ABA-66BC-C168-A987-9539C39BCDFC}"/>
          </ac:graphicFrameMkLst>
        </pc:graphicFrameChg>
        <pc:picChg chg="mod">
          <ac:chgData name="Мария Климова" userId="4d778d03ef7e38f6" providerId="LiveId" clId="{687E62CF-5C71-4330-98A5-670296B5A344}" dt="2024-05-18T11:19:23.134" v="1716" actId="1076"/>
          <ac:picMkLst>
            <pc:docMk/>
            <pc:sldMk cId="4280303396" sldId="266"/>
            <ac:picMk id="10242" creationId="{00000000-0000-0000-0000-000000000000}"/>
          </ac:picMkLst>
        </pc:picChg>
        <pc:picChg chg="mod">
          <ac:chgData name="Мария Климова" userId="4d778d03ef7e38f6" providerId="LiveId" clId="{687E62CF-5C71-4330-98A5-670296B5A344}" dt="2024-05-18T11:19:32.669" v="1718" actId="1076"/>
          <ac:picMkLst>
            <pc:docMk/>
            <pc:sldMk cId="4280303396" sldId="266"/>
            <ac:picMk id="10243" creationId="{00000000-0000-0000-0000-000000000000}"/>
          </ac:picMkLst>
        </pc:picChg>
        <pc:picChg chg="mod">
          <ac:chgData name="Мария Климова" userId="4d778d03ef7e38f6" providerId="LiveId" clId="{687E62CF-5C71-4330-98A5-670296B5A344}" dt="2024-05-18T11:19:27.553" v="1717" actId="1076"/>
          <ac:picMkLst>
            <pc:docMk/>
            <pc:sldMk cId="4280303396" sldId="266"/>
            <ac:picMk id="10244" creationId="{00000000-0000-0000-0000-000000000000}"/>
          </ac:picMkLst>
        </pc:picChg>
        <pc:picChg chg="mod">
          <ac:chgData name="Мария Климова" userId="4d778d03ef7e38f6" providerId="LiveId" clId="{687E62CF-5C71-4330-98A5-670296B5A344}" dt="2024-05-18T11:19:42.748" v="1722" actId="1076"/>
          <ac:picMkLst>
            <pc:docMk/>
            <pc:sldMk cId="4280303396" sldId="266"/>
            <ac:picMk id="10245" creationId="{00000000-0000-0000-0000-000000000000}"/>
          </ac:picMkLst>
        </pc:picChg>
        <pc:picChg chg="mod">
          <ac:chgData name="Мария Климова" userId="4d778d03ef7e38f6" providerId="LiveId" clId="{687E62CF-5C71-4330-98A5-670296B5A344}" dt="2024-05-18T11:19:38.904" v="1721" actId="1076"/>
          <ac:picMkLst>
            <pc:docMk/>
            <pc:sldMk cId="4280303396" sldId="266"/>
            <ac:picMk id="10246" creationId="{00000000-0000-0000-0000-000000000000}"/>
          </ac:picMkLst>
        </pc:picChg>
      </pc:sldChg>
      <pc:sldChg chg="modSp mod">
        <pc:chgData name="Мария Климова" userId="4d778d03ef7e38f6" providerId="LiveId" clId="{687E62CF-5C71-4330-98A5-670296B5A344}" dt="2024-05-18T11:35:31.919" v="1850" actId="1076"/>
        <pc:sldMkLst>
          <pc:docMk/>
          <pc:sldMk cId="1791818372" sldId="267"/>
        </pc:sldMkLst>
        <pc:spChg chg="mod">
          <ac:chgData name="Мария Климова" userId="4d778d03ef7e38f6" providerId="LiveId" clId="{687E62CF-5C71-4330-98A5-670296B5A344}" dt="2024-05-18T11:31:34.876" v="1819" actId="122"/>
          <ac:spMkLst>
            <pc:docMk/>
            <pc:sldMk cId="1791818372" sldId="267"/>
            <ac:spMk id="3" creationId="{00000000-0000-0000-0000-000000000000}"/>
          </ac:spMkLst>
        </pc:spChg>
        <pc:spChg chg="mod">
          <ac:chgData name="Мария Климова" userId="4d778d03ef7e38f6" providerId="LiveId" clId="{687E62CF-5C71-4330-98A5-670296B5A344}" dt="2024-05-18T11:34:12.984" v="1841" actId="1076"/>
          <ac:spMkLst>
            <pc:docMk/>
            <pc:sldMk cId="1791818372" sldId="267"/>
            <ac:spMk id="4" creationId="{00000000-0000-0000-0000-000000000000}"/>
          </ac:spMkLst>
        </pc:spChg>
        <pc:spChg chg="mod">
          <ac:chgData name="Мария Климова" userId="4d778d03ef7e38f6" providerId="LiveId" clId="{687E62CF-5C71-4330-98A5-670296B5A344}" dt="2024-05-18T11:34:34.805" v="1842" actId="1076"/>
          <ac:spMkLst>
            <pc:docMk/>
            <pc:sldMk cId="1791818372" sldId="267"/>
            <ac:spMk id="5" creationId="{00000000-0000-0000-0000-000000000000}"/>
          </ac:spMkLst>
        </pc:spChg>
        <pc:spChg chg="mod">
          <ac:chgData name="Мария Климова" userId="4d778d03ef7e38f6" providerId="LiveId" clId="{687E62CF-5C71-4330-98A5-670296B5A344}" dt="2024-05-18T11:34:50.596" v="1845" actId="1076"/>
          <ac:spMkLst>
            <pc:docMk/>
            <pc:sldMk cId="1791818372" sldId="267"/>
            <ac:spMk id="6" creationId="{00000000-0000-0000-0000-000000000000}"/>
          </ac:spMkLst>
        </pc:spChg>
        <pc:spChg chg="mod">
          <ac:chgData name="Мария Климова" userId="4d778d03ef7e38f6" providerId="LiveId" clId="{687E62CF-5C71-4330-98A5-670296B5A344}" dt="2024-05-18T11:31:39.836" v="1821" actId="122"/>
          <ac:spMkLst>
            <pc:docMk/>
            <pc:sldMk cId="1791818372" sldId="267"/>
            <ac:spMk id="7" creationId="{00000000-0000-0000-0000-000000000000}"/>
          </ac:spMkLst>
        </pc:spChg>
        <pc:spChg chg="mod">
          <ac:chgData name="Мария Климова" userId="4d778d03ef7e38f6" providerId="LiveId" clId="{687E62CF-5C71-4330-98A5-670296B5A344}" dt="2024-05-18T11:33:46.545" v="1837" actId="1076"/>
          <ac:spMkLst>
            <pc:docMk/>
            <pc:sldMk cId="1791818372" sldId="267"/>
            <ac:spMk id="8" creationId="{00000000-0000-0000-0000-000000000000}"/>
          </ac:spMkLst>
        </pc:spChg>
        <pc:spChg chg="mod">
          <ac:chgData name="Мария Климова" userId="4d778d03ef7e38f6" providerId="LiveId" clId="{687E62CF-5C71-4330-98A5-670296B5A344}" dt="2024-05-18T11:33:32.386" v="1835" actId="1076"/>
          <ac:spMkLst>
            <pc:docMk/>
            <pc:sldMk cId="1791818372" sldId="267"/>
            <ac:spMk id="9" creationId="{00000000-0000-0000-0000-000000000000}"/>
          </ac:spMkLst>
        </pc:spChg>
        <pc:spChg chg="mod">
          <ac:chgData name="Мария Климова" userId="4d778d03ef7e38f6" providerId="LiveId" clId="{687E62CF-5C71-4330-98A5-670296B5A344}" dt="2024-05-18T11:35:21.210" v="1849" actId="1037"/>
          <ac:spMkLst>
            <pc:docMk/>
            <pc:sldMk cId="1791818372" sldId="267"/>
            <ac:spMk id="10" creationId="{00000000-0000-0000-0000-000000000000}"/>
          </ac:spMkLst>
        </pc:spChg>
        <pc:spChg chg="mod">
          <ac:chgData name="Мария Климова" userId="4d778d03ef7e38f6" providerId="LiveId" clId="{687E62CF-5C71-4330-98A5-670296B5A344}" dt="2024-05-18T11:31:50.508" v="1822" actId="122"/>
          <ac:spMkLst>
            <pc:docMk/>
            <pc:sldMk cId="1791818372" sldId="267"/>
            <ac:spMk id="11" creationId="{00000000-0000-0000-0000-000000000000}"/>
          </ac:spMkLst>
        </pc:spChg>
        <pc:spChg chg="mod">
          <ac:chgData name="Мария Климова" userId="4d778d03ef7e38f6" providerId="LiveId" clId="{687E62CF-5C71-4330-98A5-670296B5A344}" dt="2024-05-18T11:32:31.272" v="1827" actId="1076"/>
          <ac:spMkLst>
            <pc:docMk/>
            <pc:sldMk cId="1791818372" sldId="267"/>
            <ac:spMk id="12" creationId="{00000000-0000-0000-0000-000000000000}"/>
          </ac:spMkLst>
        </pc:spChg>
        <pc:spChg chg="mod">
          <ac:chgData name="Мария Климова" userId="4d778d03ef7e38f6" providerId="LiveId" clId="{687E62CF-5C71-4330-98A5-670296B5A344}" dt="2024-05-18T11:31:36.862" v="1820" actId="122"/>
          <ac:spMkLst>
            <pc:docMk/>
            <pc:sldMk cId="1791818372" sldId="267"/>
            <ac:spMk id="13" creationId="{00000000-0000-0000-0000-000000000000}"/>
          </ac:spMkLst>
        </pc:spChg>
        <pc:spChg chg="mod">
          <ac:chgData name="Мария Климова" userId="4d778d03ef7e38f6" providerId="LiveId" clId="{687E62CF-5C71-4330-98A5-670296B5A344}" dt="2024-05-18T11:31:50.508" v="1822" actId="122"/>
          <ac:spMkLst>
            <pc:docMk/>
            <pc:sldMk cId="1791818372" sldId="267"/>
            <ac:spMk id="14" creationId="{00000000-0000-0000-0000-000000000000}"/>
          </ac:spMkLst>
        </pc:spChg>
        <pc:picChg chg="mod">
          <ac:chgData name="Мария Климова" userId="4d778d03ef7e38f6" providerId="LiveId" clId="{687E62CF-5C71-4330-98A5-670296B5A344}" dt="2024-05-18T11:31:09.257" v="1815" actId="1076"/>
          <ac:picMkLst>
            <pc:docMk/>
            <pc:sldMk cId="1791818372" sldId="267"/>
            <ac:picMk id="2050" creationId="{00000000-0000-0000-0000-000000000000}"/>
          </ac:picMkLst>
        </pc:picChg>
        <pc:picChg chg="mod">
          <ac:chgData name="Мария Климова" userId="4d778d03ef7e38f6" providerId="LiveId" clId="{687E62CF-5C71-4330-98A5-670296B5A344}" dt="2024-05-18T11:34:05.369" v="1840" actId="1076"/>
          <ac:picMkLst>
            <pc:docMk/>
            <pc:sldMk cId="1791818372" sldId="267"/>
            <ac:picMk id="2051" creationId="{00000000-0000-0000-0000-000000000000}"/>
          </ac:picMkLst>
        </pc:picChg>
        <pc:picChg chg="mod">
          <ac:chgData name="Мария Климова" userId="4d778d03ef7e38f6" providerId="LiveId" clId="{687E62CF-5C71-4330-98A5-670296B5A344}" dt="2024-05-18T11:33:21.781" v="1834" actId="1076"/>
          <ac:picMkLst>
            <pc:docMk/>
            <pc:sldMk cId="1791818372" sldId="267"/>
            <ac:picMk id="2052" creationId="{00000000-0000-0000-0000-000000000000}"/>
          </ac:picMkLst>
        </pc:picChg>
        <pc:picChg chg="mod">
          <ac:chgData name="Мария Климова" userId="4d778d03ef7e38f6" providerId="LiveId" clId="{687E62CF-5C71-4330-98A5-670296B5A344}" dt="2024-05-18T11:34:43.241" v="1844" actId="1076"/>
          <ac:picMkLst>
            <pc:docMk/>
            <pc:sldMk cId="1791818372" sldId="267"/>
            <ac:picMk id="2053" creationId="{00000000-0000-0000-0000-000000000000}"/>
          </ac:picMkLst>
        </pc:picChg>
        <pc:picChg chg="mod">
          <ac:chgData name="Мария Климова" userId="4d778d03ef7e38f6" providerId="LiveId" clId="{687E62CF-5C71-4330-98A5-670296B5A344}" dt="2024-05-18T11:31:18.095" v="1817" actId="1076"/>
          <ac:picMkLst>
            <pc:docMk/>
            <pc:sldMk cId="1791818372" sldId="267"/>
            <ac:picMk id="2054" creationId="{00000000-0000-0000-0000-000000000000}"/>
          </ac:picMkLst>
        </pc:picChg>
        <pc:picChg chg="mod">
          <ac:chgData name="Мария Климова" userId="4d778d03ef7e38f6" providerId="LiveId" clId="{687E62CF-5C71-4330-98A5-670296B5A344}" dt="2024-05-18T11:33:40.418" v="1836" actId="1076"/>
          <ac:picMkLst>
            <pc:docMk/>
            <pc:sldMk cId="1791818372" sldId="267"/>
            <ac:picMk id="2055" creationId="{00000000-0000-0000-0000-000000000000}"/>
          </ac:picMkLst>
        </pc:picChg>
        <pc:picChg chg="mod">
          <ac:chgData name="Мария Климова" userId="4d778d03ef7e38f6" providerId="LiveId" clId="{687E62CF-5C71-4330-98A5-670296B5A344}" dt="2024-05-18T11:33:17.842" v="1833" actId="1076"/>
          <ac:picMkLst>
            <pc:docMk/>
            <pc:sldMk cId="1791818372" sldId="267"/>
            <ac:picMk id="2056" creationId="{00000000-0000-0000-0000-000000000000}"/>
          </ac:picMkLst>
        </pc:picChg>
        <pc:picChg chg="mod">
          <ac:chgData name="Мария Климова" userId="4d778d03ef7e38f6" providerId="LiveId" clId="{687E62CF-5C71-4330-98A5-670296B5A344}" dt="2024-05-18T11:35:12.874" v="1847" actId="1076"/>
          <ac:picMkLst>
            <pc:docMk/>
            <pc:sldMk cId="1791818372" sldId="267"/>
            <ac:picMk id="2057" creationId="{00000000-0000-0000-0000-000000000000}"/>
          </ac:picMkLst>
        </pc:picChg>
        <pc:picChg chg="mod">
          <ac:chgData name="Мария Климова" userId="4d778d03ef7e38f6" providerId="LiveId" clId="{687E62CF-5C71-4330-98A5-670296B5A344}" dt="2024-05-18T11:34:03.344" v="1839" actId="1076"/>
          <ac:picMkLst>
            <pc:docMk/>
            <pc:sldMk cId="1791818372" sldId="267"/>
            <ac:picMk id="2058" creationId="{00000000-0000-0000-0000-000000000000}"/>
          </ac:picMkLst>
        </pc:picChg>
        <pc:picChg chg="mod">
          <ac:chgData name="Мария Климова" userId="4d778d03ef7e38f6" providerId="LiveId" clId="{687E62CF-5C71-4330-98A5-670296B5A344}" dt="2024-05-18T11:32:27.115" v="1826" actId="1076"/>
          <ac:picMkLst>
            <pc:docMk/>
            <pc:sldMk cId="1791818372" sldId="267"/>
            <ac:picMk id="2059" creationId="{00000000-0000-0000-0000-000000000000}"/>
          </ac:picMkLst>
        </pc:picChg>
        <pc:picChg chg="mod">
          <ac:chgData name="Мария Климова" userId="4d778d03ef7e38f6" providerId="LiveId" clId="{687E62CF-5C71-4330-98A5-670296B5A344}" dt="2024-05-18T11:23:57.582" v="1756" actId="1076"/>
          <ac:picMkLst>
            <pc:docMk/>
            <pc:sldMk cId="1791818372" sldId="267"/>
            <ac:picMk id="2060" creationId="{00000000-0000-0000-0000-000000000000}"/>
          </ac:picMkLst>
        </pc:picChg>
        <pc:picChg chg="mod">
          <ac:chgData name="Мария Климова" userId="4d778d03ef7e38f6" providerId="LiveId" clId="{687E62CF-5C71-4330-98A5-670296B5A344}" dt="2024-05-18T11:35:31.919" v="1850" actId="1076"/>
          <ac:picMkLst>
            <pc:docMk/>
            <pc:sldMk cId="1791818372" sldId="267"/>
            <ac:picMk id="2061" creationId="{00000000-0000-0000-0000-000000000000}"/>
          </ac:picMkLst>
        </pc:picChg>
      </pc:sldChg>
      <pc:sldChg chg="modSp mod">
        <pc:chgData name="Мария Климова" userId="4d778d03ef7e38f6" providerId="LiveId" clId="{687E62CF-5C71-4330-98A5-670296B5A344}" dt="2024-05-18T14:23:25.940" v="1969" actId="255"/>
        <pc:sldMkLst>
          <pc:docMk/>
          <pc:sldMk cId="2789473844" sldId="268"/>
        </pc:sldMkLst>
        <pc:spChg chg="mod">
          <ac:chgData name="Мария Климова" userId="4d778d03ef7e38f6" providerId="LiveId" clId="{687E62CF-5C71-4330-98A5-670296B5A344}" dt="2024-05-18T14:23:25.940" v="1969" actId="255"/>
          <ac:spMkLst>
            <pc:docMk/>
            <pc:sldMk cId="2789473844" sldId="268"/>
            <ac:spMk id="2" creationId="{00000000-0000-0000-0000-000000000000}"/>
          </ac:spMkLst>
        </pc:spChg>
        <pc:picChg chg="mod">
          <ac:chgData name="Мария Климова" userId="4d778d03ef7e38f6" providerId="LiveId" clId="{687E62CF-5C71-4330-98A5-670296B5A344}" dt="2024-05-18T14:21:42.244" v="1948" actId="1037"/>
          <ac:picMkLst>
            <pc:docMk/>
            <pc:sldMk cId="2789473844" sldId="268"/>
            <ac:picMk id="3075" creationId="{00000000-0000-0000-0000-000000000000}"/>
          </ac:picMkLst>
        </pc:picChg>
        <pc:picChg chg="mod">
          <ac:chgData name="Мария Климова" userId="4d778d03ef7e38f6" providerId="LiveId" clId="{687E62CF-5C71-4330-98A5-670296B5A344}" dt="2024-05-18T14:22:28.945" v="1959" actId="1076"/>
          <ac:picMkLst>
            <pc:docMk/>
            <pc:sldMk cId="2789473844" sldId="268"/>
            <ac:picMk id="12290" creationId="{00000000-0000-0000-0000-000000000000}"/>
          </ac:picMkLst>
        </pc:picChg>
      </pc:sldChg>
      <pc:sldChg chg="addSp delSp modSp mod modAnim">
        <pc:chgData name="Мария Климова" userId="4d778d03ef7e38f6" providerId="LiveId" clId="{687E62CF-5C71-4330-98A5-670296B5A344}" dt="2024-05-18T14:54:45.790" v="2061" actId="2792"/>
        <pc:sldMkLst>
          <pc:docMk/>
          <pc:sldMk cId="1905052255" sldId="269"/>
        </pc:sldMkLst>
        <pc:spChg chg="mod">
          <ac:chgData name="Мария Климова" userId="4d778d03ef7e38f6" providerId="LiveId" clId="{687E62CF-5C71-4330-98A5-670296B5A344}" dt="2024-05-18T14:54:45.790" v="2061" actId="2792"/>
          <ac:spMkLst>
            <pc:docMk/>
            <pc:sldMk cId="1905052255" sldId="269"/>
            <ac:spMk id="2" creationId="{00000000-0000-0000-0000-000000000000}"/>
          </ac:spMkLst>
        </pc:spChg>
        <pc:spChg chg="mod">
          <ac:chgData name="Мария Климова" userId="4d778d03ef7e38f6" providerId="LiveId" clId="{687E62CF-5C71-4330-98A5-670296B5A344}" dt="2024-05-18T14:17:39.841" v="1918" actId="1036"/>
          <ac:spMkLst>
            <pc:docMk/>
            <pc:sldMk cId="1905052255" sldId="269"/>
            <ac:spMk id="3" creationId="{00000000-0000-0000-0000-000000000000}"/>
          </ac:spMkLst>
        </pc:spChg>
        <pc:spChg chg="add mod">
          <ac:chgData name="Мария Климова" userId="4d778d03ef7e38f6" providerId="LiveId" clId="{687E62CF-5C71-4330-98A5-670296B5A344}" dt="2024-05-18T14:09:33.972" v="1860" actId="403"/>
          <ac:spMkLst>
            <pc:docMk/>
            <pc:sldMk cId="1905052255" sldId="269"/>
            <ac:spMk id="5" creationId="{5EFE343E-0AB5-92FD-C308-8B2DEC71F4C8}"/>
          </ac:spMkLst>
        </pc:spChg>
        <pc:spChg chg="add mod ord">
          <ac:chgData name="Мария Климова" userId="4d778d03ef7e38f6" providerId="LiveId" clId="{687E62CF-5C71-4330-98A5-670296B5A344}" dt="2024-05-18T14:19:15.859" v="1941" actId="171"/>
          <ac:spMkLst>
            <pc:docMk/>
            <pc:sldMk cId="1905052255" sldId="269"/>
            <ac:spMk id="6" creationId="{762BF2EA-3C6B-BC13-5BAE-6A21F5518B61}"/>
          </ac:spMkLst>
        </pc:spChg>
        <pc:picChg chg="add mod">
          <ac:chgData name="Мария Климова" userId="4d778d03ef7e38f6" providerId="LiveId" clId="{687E62CF-5C71-4330-98A5-670296B5A344}" dt="2024-05-18T14:54:26.741" v="2055" actId="1038"/>
          <ac:picMkLst>
            <pc:docMk/>
            <pc:sldMk cId="1905052255" sldId="269"/>
            <ac:picMk id="2050" creationId="{C81561F2-48B2-4F07-2A45-33C4CAED831D}"/>
          </ac:picMkLst>
        </pc:picChg>
        <pc:picChg chg="del mod">
          <ac:chgData name="Мария Климова" userId="4d778d03ef7e38f6" providerId="LiveId" clId="{687E62CF-5C71-4330-98A5-670296B5A344}" dt="2024-05-18T14:54:10.855" v="2053" actId="478"/>
          <ac:picMkLst>
            <pc:docMk/>
            <pc:sldMk cId="1905052255" sldId="269"/>
            <ac:picMk id="5122" creationId="{00000000-0000-0000-0000-000000000000}"/>
          </ac:picMkLst>
        </pc:picChg>
      </pc:sldChg>
      <pc:sldChg chg="addSp delSp modSp mod">
        <pc:chgData name="Мария Климова" userId="4d778d03ef7e38f6" providerId="LiveId" clId="{687E62CF-5C71-4330-98A5-670296B5A344}" dt="2024-05-18T15:02:09.231" v="2120" actId="122"/>
        <pc:sldMkLst>
          <pc:docMk/>
          <pc:sldMk cId="277197919" sldId="270"/>
        </pc:sldMkLst>
        <pc:spChg chg="mod">
          <ac:chgData name="Мария Климова" userId="4d778d03ef7e38f6" providerId="LiveId" clId="{687E62CF-5C71-4330-98A5-670296B5A344}" dt="2024-05-18T15:02:09.231" v="2120" actId="122"/>
          <ac:spMkLst>
            <pc:docMk/>
            <pc:sldMk cId="277197919" sldId="270"/>
            <ac:spMk id="2" creationId="{00000000-0000-0000-0000-000000000000}"/>
          </ac:spMkLst>
        </pc:spChg>
        <pc:spChg chg="add">
          <ac:chgData name="Мария Климова" userId="4d778d03ef7e38f6" providerId="LiveId" clId="{687E62CF-5C71-4330-98A5-670296B5A344}" dt="2024-05-18T14:59:27.526" v="2083"/>
          <ac:spMkLst>
            <pc:docMk/>
            <pc:sldMk cId="277197919" sldId="270"/>
            <ac:spMk id="3" creationId="{59A7B6C7-2490-FEA5-5351-6D4A3D670CA7}"/>
          </ac:spMkLst>
        </pc:spChg>
        <pc:spChg chg="add mod">
          <ac:chgData name="Мария Климова" userId="4d778d03ef7e38f6" providerId="LiveId" clId="{687E62CF-5C71-4330-98A5-670296B5A344}" dt="2024-05-18T14:59:51.807" v="2089" actId="14100"/>
          <ac:spMkLst>
            <pc:docMk/>
            <pc:sldMk cId="277197919" sldId="270"/>
            <ac:spMk id="4" creationId="{9C46D7AF-54AC-B6E4-DCF5-00FFCABA68DC}"/>
          </ac:spMkLst>
        </pc:spChg>
        <pc:picChg chg="add mod ord">
          <ac:chgData name="Мария Климова" userId="4d778d03ef7e38f6" providerId="LiveId" clId="{687E62CF-5C71-4330-98A5-670296B5A344}" dt="2024-05-18T15:01:41.054" v="2115" actId="1038"/>
          <ac:picMkLst>
            <pc:docMk/>
            <pc:sldMk cId="277197919" sldId="270"/>
            <ac:picMk id="6" creationId="{40D17A1A-11D0-DA42-D205-7835A28988E1}"/>
          </ac:picMkLst>
        </pc:picChg>
        <pc:picChg chg="del mod">
          <ac:chgData name="Мария Климова" userId="4d778d03ef7e38f6" providerId="LiveId" clId="{687E62CF-5C71-4330-98A5-670296B5A344}" dt="2024-05-18T15:00:25.677" v="2094" actId="478"/>
          <ac:picMkLst>
            <pc:docMk/>
            <pc:sldMk cId="277197919" sldId="270"/>
            <ac:picMk id="1026" creationId="{00000000-0000-0000-0000-000000000000}"/>
          </ac:picMkLst>
        </pc:picChg>
      </pc:sldChg>
      <pc:sldChg chg="addSp delSp modSp mod">
        <pc:chgData name="Мария Климова" userId="4d778d03ef7e38f6" providerId="LiveId" clId="{687E62CF-5C71-4330-98A5-670296B5A344}" dt="2024-05-18T14:59:38.765" v="2087" actId="1076"/>
        <pc:sldMkLst>
          <pc:docMk/>
          <pc:sldMk cId="2076350780" sldId="271"/>
        </pc:sldMkLst>
        <pc:spChg chg="mod">
          <ac:chgData name="Мария Климова" userId="4d778d03ef7e38f6" providerId="LiveId" clId="{687E62CF-5C71-4330-98A5-670296B5A344}" dt="2024-05-18T14:25:17.109" v="1981" actId="1036"/>
          <ac:spMkLst>
            <pc:docMk/>
            <pc:sldMk cId="2076350780" sldId="271"/>
            <ac:spMk id="3" creationId="{00000000-0000-0000-0000-000000000000}"/>
          </ac:spMkLst>
        </pc:spChg>
        <pc:picChg chg="add mod">
          <ac:chgData name="Мария Климова" userId="4d778d03ef7e38f6" providerId="LiveId" clId="{687E62CF-5C71-4330-98A5-670296B5A344}" dt="2024-05-18T14:59:38.765" v="2087" actId="1076"/>
          <ac:picMkLst>
            <pc:docMk/>
            <pc:sldMk cId="2076350780" sldId="271"/>
            <ac:picMk id="3074" creationId="{D2EC3180-8EF5-8A4C-32E1-5B07A088087A}"/>
          </ac:picMkLst>
        </pc:picChg>
        <pc:picChg chg="add mod">
          <ac:chgData name="Мария Климова" userId="4d778d03ef7e38f6" providerId="LiveId" clId="{687E62CF-5C71-4330-98A5-670296B5A344}" dt="2024-05-18T14:57:16.304" v="2081" actId="1076"/>
          <ac:picMkLst>
            <pc:docMk/>
            <pc:sldMk cId="2076350780" sldId="271"/>
            <ac:picMk id="3076" creationId="{D084BB5D-B8A3-29A6-5D70-A7B2F1F24290}"/>
          </ac:picMkLst>
        </pc:picChg>
        <pc:picChg chg="del mod">
          <ac:chgData name="Мария Климова" userId="4d778d03ef7e38f6" providerId="LiveId" clId="{687E62CF-5C71-4330-98A5-670296B5A344}" dt="2024-05-18T14:57:07.260" v="2078" actId="478"/>
          <ac:picMkLst>
            <pc:docMk/>
            <pc:sldMk cId="2076350780" sldId="271"/>
            <ac:picMk id="4098" creationId="{00000000-0000-0000-0000-000000000000}"/>
          </ac:picMkLst>
        </pc:picChg>
        <pc:picChg chg="del mod">
          <ac:chgData name="Мария Климова" userId="4d778d03ef7e38f6" providerId="LiveId" clId="{687E62CF-5C71-4330-98A5-670296B5A344}" dt="2024-05-18T14:55:38.969" v="2065" actId="478"/>
          <ac:picMkLst>
            <pc:docMk/>
            <pc:sldMk cId="2076350780" sldId="271"/>
            <ac:picMk id="4099" creationId="{00000000-0000-0000-0000-000000000000}"/>
          </ac:picMkLst>
        </pc:picChg>
      </pc:sldChg>
      <pc:sldChg chg="modSp mod">
        <pc:chgData name="Мария Климова" userId="4d778d03ef7e38f6" providerId="LiveId" clId="{687E62CF-5C71-4330-98A5-670296B5A344}" dt="2024-05-16T18:58:33.845" v="495" actId="1076"/>
        <pc:sldMkLst>
          <pc:docMk/>
          <pc:sldMk cId="4051428829" sldId="273"/>
        </pc:sldMkLst>
        <pc:spChg chg="mod">
          <ac:chgData name="Мария Климова" userId="4d778d03ef7e38f6" providerId="LiveId" clId="{687E62CF-5C71-4330-98A5-670296B5A344}" dt="2024-05-16T18:57:28.176" v="478" actId="14100"/>
          <ac:spMkLst>
            <pc:docMk/>
            <pc:sldMk cId="4051428829" sldId="273"/>
            <ac:spMk id="2" creationId="{00000000-0000-0000-0000-000000000000}"/>
          </ac:spMkLst>
        </pc:spChg>
        <pc:picChg chg="mod">
          <ac:chgData name="Мария Климова" userId="4d778d03ef7e38f6" providerId="LiveId" clId="{687E62CF-5C71-4330-98A5-670296B5A344}" dt="2024-05-16T18:57:34.691" v="479" actId="1037"/>
          <ac:picMkLst>
            <pc:docMk/>
            <pc:sldMk cId="4051428829" sldId="273"/>
            <ac:picMk id="3074" creationId="{00000000-0000-0000-0000-000000000000}"/>
          </ac:picMkLst>
        </pc:picChg>
        <pc:picChg chg="mod">
          <ac:chgData name="Мария Климова" userId="4d778d03ef7e38f6" providerId="LiveId" clId="{687E62CF-5C71-4330-98A5-670296B5A344}" dt="2024-05-16T18:58:33.845" v="495" actId="1076"/>
          <ac:picMkLst>
            <pc:docMk/>
            <pc:sldMk cId="4051428829" sldId="273"/>
            <ac:picMk id="3075" creationId="{00000000-0000-0000-0000-000000000000}"/>
          </ac:picMkLst>
        </pc:picChg>
        <pc:picChg chg="mod">
          <ac:chgData name="Мария Климова" userId="4d778d03ef7e38f6" providerId="LiveId" clId="{687E62CF-5C71-4330-98A5-670296B5A344}" dt="2024-05-16T18:58:27.090" v="492" actId="1076"/>
          <ac:picMkLst>
            <pc:docMk/>
            <pc:sldMk cId="4051428829" sldId="273"/>
            <ac:picMk id="3076" creationId="{00000000-0000-0000-0000-000000000000}"/>
          </ac:picMkLst>
        </pc:picChg>
        <pc:picChg chg="mod">
          <ac:chgData name="Мария Климова" userId="4d778d03ef7e38f6" providerId="LiveId" clId="{687E62CF-5C71-4330-98A5-670296B5A344}" dt="2024-05-16T18:58:28.689" v="493" actId="1076"/>
          <ac:picMkLst>
            <pc:docMk/>
            <pc:sldMk cId="4051428829" sldId="273"/>
            <ac:picMk id="3077" creationId="{00000000-0000-0000-0000-000000000000}"/>
          </ac:picMkLst>
        </pc:picChg>
      </pc:sldChg>
      <pc:sldChg chg="delSp modSp mod">
        <pc:chgData name="Мария Климова" userId="4d778d03ef7e38f6" providerId="LiveId" clId="{687E62CF-5C71-4330-98A5-670296B5A344}" dt="2024-05-18T15:33:00.347" v="2213" actId="1076"/>
        <pc:sldMkLst>
          <pc:docMk/>
          <pc:sldMk cId="2983428157" sldId="274"/>
        </pc:sldMkLst>
        <pc:spChg chg="mod">
          <ac:chgData name="Мария Климова" userId="4d778d03ef7e38f6" providerId="LiveId" clId="{687E62CF-5C71-4330-98A5-670296B5A344}" dt="2024-05-18T15:33:00.347" v="2213" actId="1076"/>
          <ac:spMkLst>
            <pc:docMk/>
            <pc:sldMk cId="2983428157" sldId="274"/>
            <ac:spMk id="3" creationId="{00000000-0000-0000-0000-000000000000}"/>
          </ac:spMkLst>
        </pc:spChg>
        <pc:picChg chg="mod ord">
          <ac:chgData name="Мария Климова" userId="4d778d03ef7e38f6" providerId="LiveId" clId="{687E62CF-5C71-4330-98A5-670296B5A344}" dt="2024-05-18T15:32:28.097" v="2204" actId="1076"/>
          <ac:picMkLst>
            <pc:docMk/>
            <pc:sldMk cId="2983428157" sldId="274"/>
            <ac:picMk id="2" creationId="{00000000-0000-0000-0000-000000000000}"/>
          </ac:picMkLst>
        </pc:picChg>
        <pc:picChg chg="mod">
          <ac:chgData name="Мария Климова" userId="4d778d03ef7e38f6" providerId="LiveId" clId="{687E62CF-5C71-4330-98A5-670296B5A344}" dt="2024-05-18T15:31:56.290" v="2195" actId="1076"/>
          <ac:picMkLst>
            <pc:docMk/>
            <pc:sldMk cId="2983428157" sldId="274"/>
            <ac:picMk id="11266" creationId="{00000000-0000-0000-0000-000000000000}"/>
          </ac:picMkLst>
        </pc:picChg>
        <pc:picChg chg="mod">
          <ac:chgData name="Мария Климова" userId="4d778d03ef7e38f6" providerId="LiveId" clId="{687E62CF-5C71-4330-98A5-670296B5A344}" dt="2024-05-18T15:32:07.145" v="2199" actId="1076"/>
          <ac:picMkLst>
            <pc:docMk/>
            <pc:sldMk cId="2983428157" sldId="274"/>
            <ac:picMk id="11267" creationId="{00000000-0000-0000-0000-000000000000}"/>
          </ac:picMkLst>
        </pc:picChg>
        <pc:picChg chg="del mod">
          <ac:chgData name="Мария Климова" userId="4d778d03ef7e38f6" providerId="LiveId" clId="{687E62CF-5C71-4330-98A5-670296B5A344}" dt="2024-05-18T15:31:48.901" v="2194" actId="478"/>
          <ac:picMkLst>
            <pc:docMk/>
            <pc:sldMk cId="2983428157" sldId="274"/>
            <ac:picMk id="11268" creationId="{00000000-0000-0000-0000-000000000000}"/>
          </ac:picMkLst>
        </pc:picChg>
        <pc:picChg chg="mod">
          <ac:chgData name="Мария Климова" userId="4d778d03ef7e38f6" providerId="LiveId" clId="{687E62CF-5C71-4330-98A5-670296B5A344}" dt="2024-05-18T15:32:38.491" v="2208" actId="1076"/>
          <ac:picMkLst>
            <pc:docMk/>
            <pc:sldMk cId="2983428157" sldId="274"/>
            <ac:picMk id="11269" creationId="{00000000-0000-0000-0000-000000000000}"/>
          </ac:picMkLst>
        </pc:picChg>
        <pc:picChg chg="mod">
          <ac:chgData name="Мария Климова" userId="4d778d03ef7e38f6" providerId="LiveId" clId="{687E62CF-5C71-4330-98A5-670296B5A344}" dt="2024-05-18T15:32:34.515" v="2207" actId="1076"/>
          <ac:picMkLst>
            <pc:docMk/>
            <pc:sldMk cId="2983428157" sldId="274"/>
            <ac:picMk id="11270" creationId="{00000000-0000-0000-0000-000000000000}"/>
          </ac:picMkLst>
        </pc:picChg>
      </pc:sldChg>
      <pc:sldChg chg="modSp mod">
        <pc:chgData name="Мария Климова" userId="4d778d03ef7e38f6" providerId="LiveId" clId="{687E62CF-5C71-4330-98A5-670296B5A344}" dt="2024-05-18T15:33:40.119" v="2223" actId="1076"/>
        <pc:sldMkLst>
          <pc:docMk/>
          <pc:sldMk cId="626190262" sldId="276"/>
        </pc:sldMkLst>
        <pc:spChg chg="mod">
          <ac:chgData name="Мария Климова" userId="4d778d03ef7e38f6" providerId="LiveId" clId="{687E62CF-5C71-4330-98A5-670296B5A344}" dt="2024-05-18T15:33:40.119" v="2223" actId="1076"/>
          <ac:spMkLst>
            <pc:docMk/>
            <pc:sldMk cId="626190262" sldId="276"/>
            <ac:spMk id="2" creationId="{00000000-0000-0000-0000-000000000000}"/>
          </ac:spMkLst>
        </pc:spChg>
        <pc:picChg chg="mod">
          <ac:chgData name="Мария Климова" userId="4d778d03ef7e38f6" providerId="LiveId" clId="{687E62CF-5C71-4330-98A5-670296B5A344}" dt="2024-05-18T15:33:23.374" v="2219" actId="1076"/>
          <ac:picMkLst>
            <pc:docMk/>
            <pc:sldMk cId="626190262" sldId="276"/>
            <ac:picMk id="2050" creationId="{00000000-0000-0000-0000-000000000000}"/>
          </ac:picMkLst>
        </pc:picChg>
        <pc:picChg chg="mod">
          <ac:chgData name="Мария Климова" userId="4d778d03ef7e38f6" providerId="LiveId" clId="{687E62CF-5C71-4330-98A5-670296B5A344}" dt="2024-05-18T15:33:28.282" v="2220" actId="1076"/>
          <ac:picMkLst>
            <pc:docMk/>
            <pc:sldMk cId="626190262" sldId="276"/>
            <ac:picMk id="2052" creationId="{00000000-0000-0000-0000-000000000000}"/>
          </ac:picMkLst>
        </pc:picChg>
        <pc:picChg chg="mod">
          <ac:chgData name="Мария Климова" userId="4d778d03ef7e38f6" providerId="LiveId" clId="{687E62CF-5C71-4330-98A5-670296B5A344}" dt="2024-05-18T15:33:12.117" v="2214" actId="208"/>
          <ac:picMkLst>
            <pc:docMk/>
            <pc:sldMk cId="626190262" sldId="276"/>
            <ac:picMk id="2053" creationId="{00000000-0000-0000-0000-000000000000}"/>
          </ac:picMkLst>
        </pc:picChg>
      </pc:sldChg>
      <pc:sldChg chg="modSp mod">
        <pc:chgData name="Мария Климова" userId="4d778d03ef7e38f6" providerId="LiveId" clId="{687E62CF-5C71-4330-98A5-670296B5A344}" dt="2024-05-18T15:46:50.495" v="2252" actId="1076"/>
        <pc:sldMkLst>
          <pc:docMk/>
          <pc:sldMk cId="4272837674" sldId="277"/>
        </pc:sldMkLst>
        <pc:spChg chg="mod">
          <ac:chgData name="Мария Климова" userId="4d778d03ef7e38f6" providerId="LiveId" clId="{687E62CF-5C71-4330-98A5-670296B5A344}" dt="2024-05-18T15:45:54.068" v="2240" actId="1076"/>
          <ac:spMkLst>
            <pc:docMk/>
            <pc:sldMk cId="4272837674" sldId="277"/>
            <ac:spMk id="2" creationId="{00000000-0000-0000-0000-000000000000}"/>
          </ac:spMkLst>
        </pc:spChg>
        <pc:spChg chg="mod">
          <ac:chgData name="Мария Климова" userId="4d778d03ef7e38f6" providerId="LiveId" clId="{687E62CF-5C71-4330-98A5-670296B5A344}" dt="2024-05-18T15:46:32.201" v="2250" actId="1076"/>
          <ac:spMkLst>
            <pc:docMk/>
            <pc:sldMk cId="4272837674" sldId="277"/>
            <ac:spMk id="3" creationId="{00000000-0000-0000-0000-000000000000}"/>
          </ac:spMkLst>
        </pc:spChg>
        <pc:picChg chg="mod">
          <ac:chgData name="Мария Климова" userId="4d778d03ef7e38f6" providerId="LiveId" clId="{687E62CF-5C71-4330-98A5-670296B5A344}" dt="2024-05-18T15:46:35.069" v="2251" actId="1076"/>
          <ac:picMkLst>
            <pc:docMk/>
            <pc:sldMk cId="4272837674" sldId="277"/>
            <ac:picMk id="5" creationId="{00000000-0000-0000-0000-000000000000}"/>
          </ac:picMkLst>
        </pc:picChg>
        <pc:picChg chg="mod">
          <ac:chgData name="Мария Климова" userId="4d778d03ef7e38f6" providerId="LiveId" clId="{687E62CF-5C71-4330-98A5-670296B5A344}" dt="2024-05-18T15:45:33.438" v="2229" actId="1076"/>
          <ac:picMkLst>
            <pc:docMk/>
            <pc:sldMk cId="4272837674" sldId="277"/>
            <ac:picMk id="3075" creationId="{00000000-0000-0000-0000-000000000000}"/>
          </ac:picMkLst>
        </pc:picChg>
        <pc:picChg chg="mod">
          <ac:chgData name="Мария Климова" userId="4d778d03ef7e38f6" providerId="LiveId" clId="{687E62CF-5C71-4330-98A5-670296B5A344}" dt="2024-05-18T15:46:50.495" v="2252" actId="1076"/>
          <ac:picMkLst>
            <pc:docMk/>
            <pc:sldMk cId="4272837674" sldId="277"/>
            <ac:picMk id="3076" creationId="{00000000-0000-0000-0000-000000000000}"/>
          </ac:picMkLst>
        </pc:picChg>
        <pc:picChg chg="mod">
          <ac:chgData name="Мария Климова" userId="4d778d03ef7e38f6" providerId="LiveId" clId="{687E62CF-5C71-4330-98A5-670296B5A344}" dt="2024-05-18T15:45:36.513" v="2230" actId="1076"/>
          <ac:picMkLst>
            <pc:docMk/>
            <pc:sldMk cId="4272837674" sldId="277"/>
            <ac:picMk id="3077" creationId="{00000000-0000-0000-0000-000000000000}"/>
          </ac:picMkLst>
        </pc:picChg>
        <pc:picChg chg="mod">
          <ac:chgData name="Мария Климова" userId="4d778d03ef7e38f6" providerId="LiveId" clId="{687E62CF-5C71-4330-98A5-670296B5A344}" dt="2024-05-18T15:46:32.201" v="2250" actId="1076"/>
          <ac:picMkLst>
            <pc:docMk/>
            <pc:sldMk cId="4272837674" sldId="277"/>
            <ac:picMk id="3078" creationId="{00000000-0000-0000-0000-000000000000}"/>
          </ac:picMkLst>
        </pc:picChg>
      </pc:sldChg>
      <pc:sldChg chg="modSp mod">
        <pc:chgData name="Мария Климова" userId="4d778d03ef7e38f6" providerId="LiveId" clId="{687E62CF-5C71-4330-98A5-670296B5A344}" dt="2024-05-18T15:49:37.984" v="2292" actId="1076"/>
        <pc:sldMkLst>
          <pc:docMk/>
          <pc:sldMk cId="249900796" sldId="278"/>
        </pc:sldMkLst>
        <pc:spChg chg="mod">
          <ac:chgData name="Мария Климова" userId="4d778d03ef7e38f6" providerId="LiveId" clId="{687E62CF-5C71-4330-98A5-670296B5A344}" dt="2024-05-18T15:49:34.498" v="2291" actId="1076"/>
          <ac:spMkLst>
            <pc:docMk/>
            <pc:sldMk cId="249900796" sldId="278"/>
            <ac:spMk id="2" creationId="{00000000-0000-0000-0000-000000000000}"/>
          </ac:spMkLst>
        </pc:spChg>
        <pc:spChg chg="mod">
          <ac:chgData name="Мария Климова" userId="4d778d03ef7e38f6" providerId="LiveId" clId="{687E62CF-5C71-4330-98A5-670296B5A344}" dt="2024-05-18T15:48:35.365" v="2270" actId="179"/>
          <ac:spMkLst>
            <pc:docMk/>
            <pc:sldMk cId="249900796" sldId="278"/>
            <ac:spMk id="4" creationId="{00000000-0000-0000-0000-000000000000}"/>
          </ac:spMkLst>
        </pc:spChg>
        <pc:picChg chg="mod">
          <ac:chgData name="Мария Климова" userId="4d778d03ef7e38f6" providerId="LiveId" clId="{687E62CF-5C71-4330-98A5-670296B5A344}" dt="2024-05-18T15:49:37.984" v="2292" actId="1076"/>
          <ac:picMkLst>
            <pc:docMk/>
            <pc:sldMk cId="249900796" sldId="278"/>
            <ac:picMk id="4098" creationId="{00000000-0000-0000-0000-000000000000}"/>
          </ac:picMkLst>
        </pc:picChg>
        <pc:picChg chg="mod">
          <ac:chgData name="Мария Климова" userId="4d778d03ef7e38f6" providerId="LiveId" clId="{687E62CF-5C71-4330-98A5-670296B5A344}" dt="2024-05-18T15:49:20.949" v="2285" actId="1076"/>
          <ac:picMkLst>
            <pc:docMk/>
            <pc:sldMk cId="249900796" sldId="278"/>
            <ac:picMk id="4099" creationId="{00000000-0000-0000-0000-000000000000}"/>
          </ac:picMkLst>
        </pc:picChg>
        <pc:picChg chg="mod">
          <ac:chgData name="Мария Климова" userId="4d778d03ef7e38f6" providerId="LiveId" clId="{687E62CF-5C71-4330-98A5-670296B5A344}" dt="2024-05-18T15:49:05.256" v="2279" actId="1076"/>
          <ac:picMkLst>
            <pc:docMk/>
            <pc:sldMk cId="249900796" sldId="278"/>
            <ac:picMk id="4100" creationId="{00000000-0000-0000-0000-000000000000}"/>
          </ac:picMkLst>
        </pc:picChg>
        <pc:picChg chg="mod">
          <ac:chgData name="Мария Климова" userId="4d778d03ef7e38f6" providerId="LiveId" clId="{687E62CF-5C71-4330-98A5-670296B5A344}" dt="2024-05-18T15:48:52.009" v="2273" actId="1076"/>
          <ac:picMkLst>
            <pc:docMk/>
            <pc:sldMk cId="249900796" sldId="278"/>
            <ac:picMk id="4102" creationId="{00000000-0000-0000-0000-000000000000}"/>
          </ac:picMkLst>
        </pc:picChg>
      </pc:sldChg>
      <pc:sldChg chg="addSp modSp mod">
        <pc:chgData name="Мария Климова" userId="4d778d03ef7e38f6" providerId="LiveId" clId="{687E62CF-5C71-4330-98A5-670296B5A344}" dt="2024-05-18T16:02:18.458" v="2361" actId="114"/>
        <pc:sldMkLst>
          <pc:docMk/>
          <pc:sldMk cId="3453364991" sldId="279"/>
        </pc:sldMkLst>
        <pc:spChg chg="mod">
          <ac:chgData name="Мария Климова" userId="4d778d03ef7e38f6" providerId="LiveId" clId="{687E62CF-5C71-4330-98A5-670296B5A344}" dt="2024-05-18T16:02:18.458" v="2361" actId="114"/>
          <ac:spMkLst>
            <pc:docMk/>
            <pc:sldMk cId="3453364991" sldId="279"/>
            <ac:spMk id="2" creationId="{00000000-0000-0000-0000-000000000000}"/>
          </ac:spMkLst>
        </pc:spChg>
        <pc:spChg chg="mod">
          <ac:chgData name="Мария Климова" userId="4d778d03ef7e38f6" providerId="LiveId" clId="{687E62CF-5C71-4330-98A5-670296B5A344}" dt="2024-05-18T15:59:59.078" v="2330" actId="1076"/>
          <ac:spMkLst>
            <pc:docMk/>
            <pc:sldMk cId="3453364991" sldId="279"/>
            <ac:spMk id="3" creationId="{00000000-0000-0000-0000-000000000000}"/>
          </ac:spMkLst>
        </pc:spChg>
        <pc:spChg chg="add mod">
          <ac:chgData name="Мария Климова" userId="4d778d03ef7e38f6" providerId="LiveId" clId="{687E62CF-5C71-4330-98A5-670296B5A344}" dt="2024-05-18T15:59:53.888" v="2329" actId="1076"/>
          <ac:spMkLst>
            <pc:docMk/>
            <pc:sldMk cId="3453364991" sldId="279"/>
            <ac:spMk id="5" creationId="{A236478B-5895-77B6-C298-7F996D4AEBBA}"/>
          </ac:spMkLst>
        </pc:spChg>
        <pc:picChg chg="mod">
          <ac:chgData name="Мария Климова" userId="4d778d03ef7e38f6" providerId="LiveId" clId="{687E62CF-5C71-4330-98A5-670296B5A344}" dt="2024-05-18T15:59:19.243" v="2322" actId="1076"/>
          <ac:picMkLst>
            <pc:docMk/>
            <pc:sldMk cId="3453364991" sldId="279"/>
            <ac:picMk id="6146" creationId="{00000000-0000-0000-0000-000000000000}"/>
          </ac:picMkLst>
        </pc:picChg>
        <pc:picChg chg="mod">
          <ac:chgData name="Мария Климова" userId="4d778d03ef7e38f6" providerId="LiveId" clId="{687E62CF-5C71-4330-98A5-670296B5A344}" dt="2024-05-18T15:59:09.483" v="2321" actId="170"/>
          <ac:picMkLst>
            <pc:docMk/>
            <pc:sldMk cId="3453364991" sldId="279"/>
            <ac:picMk id="6147" creationId="{00000000-0000-0000-0000-000000000000}"/>
          </ac:picMkLst>
        </pc:picChg>
        <pc:picChg chg="mod">
          <ac:chgData name="Мария Климова" userId="4d778d03ef7e38f6" providerId="LiveId" clId="{687E62CF-5C71-4330-98A5-670296B5A344}" dt="2024-05-18T15:58:36.310" v="2312" actId="1076"/>
          <ac:picMkLst>
            <pc:docMk/>
            <pc:sldMk cId="3453364991" sldId="279"/>
            <ac:picMk id="6148" creationId="{00000000-0000-0000-0000-000000000000}"/>
          </ac:picMkLst>
        </pc:picChg>
        <pc:picChg chg="mod">
          <ac:chgData name="Мария Климова" userId="4d778d03ef7e38f6" providerId="LiveId" clId="{687E62CF-5C71-4330-98A5-670296B5A344}" dt="2024-05-18T15:57:42.681" v="2306" actId="1076"/>
          <ac:picMkLst>
            <pc:docMk/>
            <pc:sldMk cId="3453364991" sldId="279"/>
            <ac:picMk id="6149" creationId="{00000000-0000-0000-0000-000000000000}"/>
          </ac:picMkLst>
        </pc:picChg>
      </pc:sldChg>
      <pc:sldChg chg="modSp mod">
        <pc:chgData name="Мария Климова" userId="4d778d03ef7e38f6" providerId="LiveId" clId="{687E62CF-5C71-4330-98A5-670296B5A344}" dt="2024-05-18T16:03:52.086" v="2371" actId="1076"/>
        <pc:sldMkLst>
          <pc:docMk/>
          <pc:sldMk cId="3984315009" sldId="280"/>
        </pc:sldMkLst>
        <pc:spChg chg="mod">
          <ac:chgData name="Мария Климова" userId="4d778d03ef7e38f6" providerId="LiveId" clId="{687E62CF-5C71-4330-98A5-670296B5A344}" dt="2024-05-18T16:02:49.216" v="2362" actId="1076"/>
          <ac:spMkLst>
            <pc:docMk/>
            <pc:sldMk cId="3984315009" sldId="280"/>
            <ac:spMk id="2" creationId="{00000000-0000-0000-0000-000000000000}"/>
          </ac:spMkLst>
        </pc:spChg>
        <pc:spChg chg="mod">
          <ac:chgData name="Мария Климова" userId="4d778d03ef7e38f6" providerId="LiveId" clId="{687E62CF-5C71-4330-98A5-670296B5A344}" dt="2024-05-18T16:03:52.086" v="2371" actId="1076"/>
          <ac:spMkLst>
            <pc:docMk/>
            <pc:sldMk cId="3984315009" sldId="280"/>
            <ac:spMk id="3" creationId="{00000000-0000-0000-0000-000000000000}"/>
          </ac:spMkLst>
        </pc:spChg>
        <pc:picChg chg="mod">
          <ac:chgData name="Мария Климова" userId="4d778d03ef7e38f6" providerId="LiveId" clId="{687E62CF-5C71-4330-98A5-670296B5A344}" dt="2024-05-18T16:03:13.507" v="2367" actId="1076"/>
          <ac:picMkLst>
            <pc:docMk/>
            <pc:sldMk cId="3984315009" sldId="280"/>
            <ac:picMk id="7170" creationId="{00000000-0000-0000-0000-000000000000}"/>
          </ac:picMkLst>
        </pc:picChg>
        <pc:picChg chg="mod">
          <ac:chgData name="Мария Климова" userId="4d778d03ef7e38f6" providerId="LiveId" clId="{687E62CF-5C71-4330-98A5-670296B5A344}" dt="2024-05-18T16:03:02.113" v="2366" actId="14100"/>
          <ac:picMkLst>
            <pc:docMk/>
            <pc:sldMk cId="3984315009" sldId="280"/>
            <ac:picMk id="7171" creationId="{00000000-0000-0000-0000-000000000000}"/>
          </ac:picMkLst>
        </pc:picChg>
        <pc:picChg chg="mod">
          <ac:chgData name="Мария Климова" userId="4d778d03ef7e38f6" providerId="LiveId" clId="{687E62CF-5C71-4330-98A5-670296B5A344}" dt="2024-05-18T16:03:18.135" v="2368" actId="14100"/>
          <ac:picMkLst>
            <pc:docMk/>
            <pc:sldMk cId="3984315009" sldId="280"/>
            <ac:picMk id="7172" creationId="{00000000-0000-0000-0000-000000000000}"/>
          </ac:picMkLst>
        </pc:picChg>
      </pc:sldChg>
      <pc:sldChg chg="addSp modSp mod">
        <pc:chgData name="Мария Климова" userId="4d778d03ef7e38f6" providerId="LiveId" clId="{687E62CF-5C71-4330-98A5-670296B5A344}" dt="2024-05-18T16:05:41.719" v="2397" actId="1076"/>
        <pc:sldMkLst>
          <pc:docMk/>
          <pc:sldMk cId="1147982114" sldId="281"/>
        </pc:sldMkLst>
        <pc:spChg chg="mod">
          <ac:chgData name="Мария Климова" userId="4d778d03ef7e38f6" providerId="LiveId" clId="{687E62CF-5C71-4330-98A5-670296B5A344}" dt="2024-05-18T16:04:37.529" v="2383" actId="1076"/>
          <ac:spMkLst>
            <pc:docMk/>
            <pc:sldMk cId="1147982114" sldId="281"/>
            <ac:spMk id="2" creationId="{00000000-0000-0000-0000-000000000000}"/>
          </ac:spMkLst>
        </pc:spChg>
        <pc:spChg chg="mod">
          <ac:chgData name="Мария Климова" userId="4d778d03ef7e38f6" providerId="LiveId" clId="{687E62CF-5C71-4330-98A5-670296B5A344}" dt="2024-05-18T16:05:41.719" v="2397" actId="1076"/>
          <ac:spMkLst>
            <pc:docMk/>
            <pc:sldMk cId="1147982114" sldId="281"/>
            <ac:spMk id="3" creationId="{00000000-0000-0000-0000-000000000000}"/>
          </ac:spMkLst>
        </pc:spChg>
        <pc:spChg chg="add mod">
          <ac:chgData name="Мария Климова" userId="4d778d03ef7e38f6" providerId="LiveId" clId="{687E62CF-5C71-4330-98A5-670296B5A344}" dt="2024-05-18T16:05:38.216" v="2396" actId="1076"/>
          <ac:spMkLst>
            <pc:docMk/>
            <pc:sldMk cId="1147982114" sldId="281"/>
            <ac:spMk id="5" creationId="{3E98BEF4-7B90-AFE7-7ACB-172C98687B16}"/>
          </ac:spMkLst>
        </pc:spChg>
        <pc:picChg chg="mod">
          <ac:chgData name="Мария Климова" userId="4d778d03ef7e38f6" providerId="LiveId" clId="{687E62CF-5C71-4330-98A5-670296B5A344}" dt="2024-05-18T16:04:16.320" v="2374" actId="1076"/>
          <ac:picMkLst>
            <pc:docMk/>
            <pc:sldMk cId="1147982114" sldId="281"/>
            <ac:picMk id="9" creationId="{00000000-0000-0000-0000-000000000000}"/>
          </ac:picMkLst>
        </pc:picChg>
        <pc:picChg chg="mod">
          <ac:chgData name="Мария Климова" userId="4d778d03ef7e38f6" providerId="LiveId" clId="{687E62CF-5C71-4330-98A5-670296B5A344}" dt="2024-05-18T16:04:26.985" v="2377" actId="1076"/>
          <ac:picMkLst>
            <pc:docMk/>
            <pc:sldMk cId="1147982114" sldId="281"/>
            <ac:picMk id="8194" creationId="{00000000-0000-0000-0000-000000000000}"/>
          </ac:picMkLst>
        </pc:picChg>
        <pc:picChg chg="mod">
          <ac:chgData name="Мария Климова" userId="4d778d03ef7e38f6" providerId="LiveId" clId="{687E62CF-5C71-4330-98A5-670296B5A344}" dt="2024-05-18T16:04:11.970" v="2373" actId="208"/>
          <ac:picMkLst>
            <pc:docMk/>
            <pc:sldMk cId="1147982114" sldId="281"/>
            <ac:picMk id="8195" creationId="{00000000-0000-0000-0000-000000000000}"/>
          </ac:picMkLst>
        </pc:picChg>
        <pc:picChg chg="mod">
          <ac:chgData name="Мария Климова" userId="4d778d03ef7e38f6" providerId="LiveId" clId="{687E62CF-5C71-4330-98A5-670296B5A344}" dt="2024-05-18T16:04:21.944" v="2376" actId="1076"/>
          <ac:picMkLst>
            <pc:docMk/>
            <pc:sldMk cId="1147982114" sldId="281"/>
            <ac:picMk id="8197" creationId="{00000000-0000-0000-0000-000000000000}"/>
          </ac:picMkLst>
        </pc:picChg>
        <pc:picChg chg="mod">
          <ac:chgData name="Мария Климова" userId="4d778d03ef7e38f6" providerId="LiveId" clId="{687E62CF-5C71-4330-98A5-670296B5A344}" dt="2024-05-18T16:04:19.713" v="2375" actId="1076"/>
          <ac:picMkLst>
            <pc:docMk/>
            <pc:sldMk cId="1147982114" sldId="281"/>
            <ac:picMk id="8198" creationId="{00000000-0000-0000-0000-000000000000}"/>
          </ac:picMkLst>
        </pc:picChg>
      </pc:sldChg>
      <pc:sldChg chg="modSp mod">
        <pc:chgData name="Мария Климова" userId="4d778d03ef7e38f6" providerId="LiveId" clId="{687E62CF-5C71-4330-98A5-670296B5A344}" dt="2024-05-18T16:09:05.481" v="2427" actId="1076"/>
        <pc:sldMkLst>
          <pc:docMk/>
          <pc:sldMk cId="3962131203" sldId="282"/>
        </pc:sldMkLst>
        <pc:spChg chg="mod">
          <ac:chgData name="Мария Климова" userId="4d778d03ef7e38f6" providerId="LiveId" clId="{687E62CF-5C71-4330-98A5-670296B5A344}" dt="2024-05-18T16:09:05.481" v="2427" actId="1076"/>
          <ac:spMkLst>
            <pc:docMk/>
            <pc:sldMk cId="3962131203" sldId="282"/>
            <ac:spMk id="2" creationId="{00000000-0000-0000-0000-000000000000}"/>
          </ac:spMkLst>
        </pc:spChg>
        <pc:picChg chg="mod">
          <ac:chgData name="Мария Климова" userId="4d778d03ef7e38f6" providerId="LiveId" clId="{687E62CF-5C71-4330-98A5-670296B5A344}" dt="2024-05-18T16:08:53.640" v="2423" actId="1076"/>
          <ac:picMkLst>
            <pc:docMk/>
            <pc:sldMk cId="3962131203" sldId="282"/>
            <ac:picMk id="9218" creationId="{00000000-0000-0000-0000-000000000000}"/>
          </ac:picMkLst>
        </pc:picChg>
        <pc:picChg chg="mod">
          <ac:chgData name="Мария Климова" userId="4d778d03ef7e38f6" providerId="LiveId" clId="{687E62CF-5C71-4330-98A5-670296B5A344}" dt="2024-05-18T16:07:36.916" v="2403" actId="1035"/>
          <ac:picMkLst>
            <pc:docMk/>
            <pc:sldMk cId="3962131203" sldId="282"/>
            <ac:picMk id="9219" creationId="{00000000-0000-0000-0000-000000000000}"/>
          </ac:picMkLst>
        </pc:picChg>
        <pc:picChg chg="mod">
          <ac:chgData name="Мария Климова" userId="4d778d03ef7e38f6" providerId="LiveId" clId="{687E62CF-5C71-4330-98A5-670296B5A344}" dt="2024-05-18T16:08:56.064" v="2424" actId="1076"/>
          <ac:picMkLst>
            <pc:docMk/>
            <pc:sldMk cId="3962131203" sldId="282"/>
            <ac:picMk id="9220" creationId="{00000000-0000-0000-0000-000000000000}"/>
          </ac:picMkLst>
        </pc:picChg>
        <pc:picChg chg="mod">
          <ac:chgData name="Мария Климова" userId="4d778d03ef7e38f6" providerId="LiveId" clId="{687E62CF-5C71-4330-98A5-670296B5A344}" dt="2024-05-18T16:08:57.968" v="2425" actId="1076"/>
          <ac:picMkLst>
            <pc:docMk/>
            <pc:sldMk cId="3962131203" sldId="282"/>
            <ac:picMk id="9221" creationId="{00000000-0000-0000-0000-000000000000}"/>
          </ac:picMkLst>
        </pc:picChg>
      </pc:sldChg>
      <pc:sldChg chg="addSp modSp mod">
        <pc:chgData name="Мария Климова" userId="4d778d03ef7e38f6" providerId="LiveId" clId="{687E62CF-5C71-4330-98A5-670296B5A344}" dt="2024-05-18T16:29:22.924" v="2453" actId="1076"/>
        <pc:sldMkLst>
          <pc:docMk/>
          <pc:sldMk cId="2962236454" sldId="283"/>
        </pc:sldMkLst>
        <pc:spChg chg="mod">
          <ac:chgData name="Мария Климова" userId="4d778d03ef7e38f6" providerId="LiveId" clId="{687E62CF-5C71-4330-98A5-670296B5A344}" dt="2024-05-18T16:29:22.924" v="2453" actId="1076"/>
          <ac:spMkLst>
            <pc:docMk/>
            <pc:sldMk cId="2962236454" sldId="283"/>
            <ac:spMk id="2" creationId="{00000000-0000-0000-0000-000000000000}"/>
          </ac:spMkLst>
        </pc:spChg>
        <pc:spChg chg="mod">
          <ac:chgData name="Мария Климова" userId="4d778d03ef7e38f6" providerId="LiveId" clId="{687E62CF-5C71-4330-98A5-670296B5A344}" dt="2024-05-18T16:28:38.472" v="2442" actId="1076"/>
          <ac:spMkLst>
            <pc:docMk/>
            <pc:sldMk cId="2962236454" sldId="283"/>
            <ac:spMk id="3" creationId="{00000000-0000-0000-0000-000000000000}"/>
          </ac:spMkLst>
        </pc:spChg>
        <pc:spChg chg="add mod">
          <ac:chgData name="Мария Климова" userId="4d778d03ef7e38f6" providerId="LiveId" clId="{687E62CF-5C71-4330-98A5-670296B5A344}" dt="2024-05-18T16:28:19.500" v="2438" actId="1076"/>
          <ac:spMkLst>
            <pc:docMk/>
            <pc:sldMk cId="2962236454" sldId="283"/>
            <ac:spMk id="5" creationId="{7F5A17BB-817A-2ED2-FF69-6BD72155F711}"/>
          </ac:spMkLst>
        </pc:spChg>
        <pc:picChg chg="mod">
          <ac:chgData name="Мария Климова" userId="4d778d03ef7e38f6" providerId="LiveId" clId="{687E62CF-5C71-4330-98A5-670296B5A344}" dt="2024-05-18T16:28:58.329" v="2446" actId="1076"/>
          <ac:picMkLst>
            <pc:docMk/>
            <pc:sldMk cId="2962236454" sldId="283"/>
            <ac:picMk id="10242" creationId="{00000000-0000-0000-0000-000000000000}"/>
          </ac:picMkLst>
        </pc:picChg>
        <pc:picChg chg="mod">
          <ac:chgData name="Мария Климова" userId="4d778d03ef7e38f6" providerId="LiveId" clId="{687E62CF-5C71-4330-98A5-670296B5A344}" dt="2024-05-18T16:29:11.612" v="2449" actId="1076"/>
          <ac:picMkLst>
            <pc:docMk/>
            <pc:sldMk cId="2962236454" sldId="283"/>
            <ac:picMk id="10243" creationId="{00000000-0000-0000-0000-000000000000}"/>
          </ac:picMkLst>
        </pc:picChg>
        <pc:picChg chg="mod">
          <ac:chgData name="Мария Климова" userId="4d778d03ef7e38f6" providerId="LiveId" clId="{687E62CF-5C71-4330-98A5-670296B5A344}" dt="2024-05-18T16:29:02.415" v="2447" actId="1076"/>
          <ac:picMkLst>
            <pc:docMk/>
            <pc:sldMk cId="2962236454" sldId="283"/>
            <ac:picMk id="10244" creationId="{00000000-0000-0000-0000-000000000000}"/>
          </ac:picMkLst>
        </pc:picChg>
        <pc:picChg chg="mod">
          <ac:chgData name="Мария Климова" userId="4d778d03ef7e38f6" providerId="LiveId" clId="{687E62CF-5C71-4330-98A5-670296B5A344}" dt="2024-05-18T16:28:53.404" v="2444" actId="1076"/>
          <ac:picMkLst>
            <pc:docMk/>
            <pc:sldMk cId="2962236454" sldId="283"/>
            <ac:picMk id="10245" creationId="{00000000-0000-0000-0000-000000000000}"/>
          </ac:picMkLst>
        </pc:picChg>
      </pc:sldChg>
      <pc:sldChg chg="addSp modSp mod">
        <pc:chgData name="Мария Климова" userId="4d778d03ef7e38f6" providerId="LiveId" clId="{687E62CF-5C71-4330-98A5-670296B5A344}" dt="2024-05-18T17:39:15.185" v="2480" actId="1076"/>
        <pc:sldMkLst>
          <pc:docMk/>
          <pc:sldMk cId="229138571" sldId="284"/>
        </pc:sldMkLst>
        <pc:spChg chg="mod">
          <ac:chgData name="Мария Климова" userId="4d778d03ef7e38f6" providerId="LiveId" clId="{687E62CF-5C71-4330-98A5-670296B5A344}" dt="2024-05-18T17:38:17.278" v="2470" actId="1076"/>
          <ac:spMkLst>
            <pc:docMk/>
            <pc:sldMk cId="229138571" sldId="284"/>
            <ac:spMk id="2" creationId="{00000000-0000-0000-0000-000000000000}"/>
          </ac:spMkLst>
        </pc:spChg>
        <pc:spChg chg="mod">
          <ac:chgData name="Мария Климова" userId="4d778d03ef7e38f6" providerId="LiveId" clId="{687E62CF-5C71-4330-98A5-670296B5A344}" dt="2024-05-18T17:38:27.687" v="2472" actId="1076"/>
          <ac:spMkLst>
            <pc:docMk/>
            <pc:sldMk cId="229138571" sldId="284"/>
            <ac:spMk id="3" creationId="{00000000-0000-0000-0000-000000000000}"/>
          </ac:spMkLst>
        </pc:spChg>
        <pc:spChg chg="mod">
          <ac:chgData name="Мария Климова" userId="4d778d03ef7e38f6" providerId="LiveId" clId="{687E62CF-5C71-4330-98A5-670296B5A344}" dt="2024-05-18T17:38:32.635" v="2473" actId="1076"/>
          <ac:spMkLst>
            <pc:docMk/>
            <pc:sldMk cId="229138571" sldId="284"/>
            <ac:spMk id="4" creationId="{00000000-0000-0000-0000-000000000000}"/>
          </ac:spMkLst>
        </pc:spChg>
        <pc:spChg chg="add mod">
          <ac:chgData name="Мария Климова" userId="4d778d03ef7e38f6" providerId="LiveId" clId="{687E62CF-5C71-4330-98A5-670296B5A344}" dt="2024-05-18T17:39:09.307" v="2478" actId="1076"/>
          <ac:spMkLst>
            <pc:docMk/>
            <pc:sldMk cId="229138571" sldId="284"/>
            <ac:spMk id="6" creationId="{62F10EF4-8FD3-802E-626E-410BAA411799}"/>
          </ac:spMkLst>
        </pc:spChg>
        <pc:spChg chg="add mod">
          <ac:chgData name="Мария Климова" userId="4d778d03ef7e38f6" providerId="LiveId" clId="{687E62CF-5C71-4330-98A5-670296B5A344}" dt="2024-05-18T17:38:42.273" v="2475" actId="1076"/>
          <ac:spMkLst>
            <pc:docMk/>
            <pc:sldMk cId="229138571" sldId="284"/>
            <ac:spMk id="8" creationId="{2FE770BC-01D7-DF30-EC86-EC88D0DD0128}"/>
          </ac:spMkLst>
        </pc:spChg>
        <pc:picChg chg="mod">
          <ac:chgData name="Мария Климова" userId="4d778d03ef7e38f6" providerId="LiveId" clId="{687E62CF-5C71-4330-98A5-670296B5A344}" dt="2024-05-18T17:36:46.266" v="2456" actId="208"/>
          <ac:picMkLst>
            <pc:docMk/>
            <pc:sldMk cId="229138571" sldId="284"/>
            <ac:picMk id="11266" creationId="{00000000-0000-0000-0000-000000000000}"/>
          </ac:picMkLst>
        </pc:picChg>
        <pc:picChg chg="mod">
          <ac:chgData name="Мария Климова" userId="4d778d03ef7e38f6" providerId="LiveId" clId="{687E62CF-5C71-4330-98A5-670296B5A344}" dt="2024-05-18T17:39:15.185" v="2480" actId="1076"/>
          <ac:picMkLst>
            <pc:docMk/>
            <pc:sldMk cId="229138571" sldId="284"/>
            <ac:picMk id="11267" creationId="{00000000-0000-0000-0000-000000000000}"/>
          </ac:picMkLst>
        </pc:picChg>
        <pc:picChg chg="mod">
          <ac:chgData name="Мария Климова" userId="4d778d03ef7e38f6" providerId="LiveId" clId="{687E62CF-5C71-4330-98A5-670296B5A344}" dt="2024-05-18T17:39:12.684" v="2479" actId="1076"/>
          <ac:picMkLst>
            <pc:docMk/>
            <pc:sldMk cId="229138571" sldId="284"/>
            <ac:picMk id="11268" creationId="{00000000-0000-0000-0000-000000000000}"/>
          </ac:picMkLst>
        </pc:picChg>
      </pc:sldChg>
      <pc:sldChg chg="addSp delSp modSp mod">
        <pc:chgData name="Мария Климова" userId="4d778d03ef7e38f6" providerId="LiveId" clId="{687E62CF-5C71-4330-98A5-670296B5A344}" dt="2024-05-18T15:34:18.769" v="2227" actId="1076"/>
        <pc:sldMkLst>
          <pc:docMk/>
          <pc:sldMk cId="1164304266" sldId="285"/>
        </pc:sldMkLst>
        <pc:spChg chg="mod">
          <ac:chgData name="Мария Климова" userId="4d778d03ef7e38f6" providerId="LiveId" clId="{687E62CF-5C71-4330-98A5-670296B5A344}" dt="2024-05-18T15:34:18.769" v="2227" actId="1076"/>
          <ac:spMkLst>
            <pc:docMk/>
            <pc:sldMk cId="1164304266" sldId="285"/>
            <ac:spMk id="2" creationId="{00000000-0000-0000-0000-000000000000}"/>
          </ac:spMkLst>
        </pc:spChg>
        <pc:picChg chg="del mod">
          <ac:chgData name="Мария Климова" userId="4d778d03ef7e38f6" providerId="LiveId" clId="{687E62CF-5C71-4330-98A5-670296B5A344}" dt="2024-05-18T15:09:30.657" v="2177" actId="478"/>
          <ac:picMkLst>
            <pc:docMk/>
            <pc:sldMk cId="1164304266" sldId="285"/>
            <ac:picMk id="1026" creationId="{00000000-0000-0000-0000-000000000000}"/>
          </ac:picMkLst>
        </pc:picChg>
        <pc:picChg chg="mod">
          <ac:chgData name="Мария Климова" userId="4d778d03ef7e38f6" providerId="LiveId" clId="{687E62CF-5C71-4330-98A5-670296B5A344}" dt="2024-05-18T15:07:52.602" v="2163" actId="1076"/>
          <ac:picMkLst>
            <pc:docMk/>
            <pc:sldMk cId="1164304266" sldId="285"/>
            <ac:picMk id="1027" creationId="{00000000-0000-0000-0000-000000000000}"/>
          </ac:picMkLst>
        </pc:picChg>
        <pc:picChg chg="mod">
          <ac:chgData name="Мария Климова" userId="4d778d03ef7e38f6" providerId="LiveId" clId="{687E62CF-5C71-4330-98A5-670296B5A344}" dt="2024-05-18T15:06:55.194" v="2136" actId="14100"/>
          <ac:picMkLst>
            <pc:docMk/>
            <pc:sldMk cId="1164304266" sldId="285"/>
            <ac:picMk id="1028" creationId="{00000000-0000-0000-0000-000000000000}"/>
          </ac:picMkLst>
        </pc:picChg>
        <pc:picChg chg="mod">
          <ac:chgData name="Мария Климова" userId="4d778d03ef7e38f6" providerId="LiveId" clId="{687E62CF-5C71-4330-98A5-670296B5A344}" dt="2024-05-18T15:08:00.671" v="2166" actId="1076"/>
          <ac:picMkLst>
            <pc:docMk/>
            <pc:sldMk cId="1164304266" sldId="285"/>
            <ac:picMk id="1029" creationId="{00000000-0000-0000-0000-000000000000}"/>
          </ac:picMkLst>
        </pc:picChg>
        <pc:picChg chg="del mod">
          <ac:chgData name="Мария Климова" userId="4d778d03ef7e38f6" providerId="LiveId" clId="{687E62CF-5C71-4330-98A5-670296B5A344}" dt="2024-05-18T15:06:28.899" v="2128" actId="478"/>
          <ac:picMkLst>
            <pc:docMk/>
            <pc:sldMk cId="1164304266" sldId="285"/>
            <ac:picMk id="1030" creationId="{00000000-0000-0000-0000-000000000000}"/>
          </ac:picMkLst>
        </pc:picChg>
        <pc:picChg chg="add mod">
          <ac:chgData name="Мария Климова" userId="4d778d03ef7e38f6" providerId="LiveId" clId="{687E62CF-5C71-4330-98A5-670296B5A344}" dt="2024-05-18T15:07:56.436" v="2164" actId="1076"/>
          <ac:picMkLst>
            <pc:docMk/>
            <pc:sldMk cId="1164304266" sldId="285"/>
            <ac:picMk id="5122" creationId="{963C3D3E-181E-F1B7-D725-08DBD5CDC58F}"/>
          </ac:picMkLst>
        </pc:picChg>
        <pc:picChg chg="add mod">
          <ac:chgData name="Мария Климова" userId="4d778d03ef7e38f6" providerId="LiveId" clId="{687E62CF-5C71-4330-98A5-670296B5A344}" dt="2024-05-18T15:09:48.545" v="2182" actId="1076"/>
          <ac:picMkLst>
            <pc:docMk/>
            <pc:sldMk cId="1164304266" sldId="285"/>
            <ac:picMk id="5124" creationId="{B090182D-E9D4-DCB8-95EC-652D24CDE592}"/>
          </ac:picMkLst>
        </pc:picChg>
      </pc:sldChg>
      <pc:sldChg chg="addSp delSp modSp mod">
        <pc:chgData name="Мария Климова" userId="4d778d03ef7e38f6" providerId="LiveId" clId="{687E62CF-5C71-4330-98A5-670296B5A344}" dt="2024-05-18T14:49:31.961" v="2043" actId="732"/>
        <pc:sldMkLst>
          <pc:docMk/>
          <pc:sldMk cId="3988025341" sldId="286"/>
        </pc:sldMkLst>
        <pc:spChg chg="del">
          <ac:chgData name="Мария Климова" userId="4d778d03ef7e38f6" providerId="LiveId" clId="{687E62CF-5C71-4330-98A5-670296B5A344}" dt="2024-05-17T07:27:01.805" v="1023" actId="478"/>
          <ac:spMkLst>
            <pc:docMk/>
            <pc:sldMk cId="3988025341" sldId="286"/>
            <ac:spMk id="4" creationId="{00000000-0000-0000-0000-000000000000}"/>
          </ac:spMkLst>
        </pc:spChg>
        <pc:graphicFrameChg chg="add mod modGraphic">
          <ac:chgData name="Мария Климова" userId="4d778d03ef7e38f6" providerId="LiveId" clId="{687E62CF-5C71-4330-98A5-670296B5A344}" dt="2024-05-17T07:28:31.748" v="1034" actId="12100"/>
          <ac:graphicFrameMkLst>
            <pc:docMk/>
            <pc:sldMk cId="3988025341" sldId="286"/>
            <ac:graphicFrameMk id="2" creationId="{9ACA75BB-AE09-B75A-E2E2-04F096A722BF}"/>
          </ac:graphicFrameMkLst>
        </pc:graphicFrameChg>
        <pc:picChg chg="mod">
          <ac:chgData name="Мария Климова" userId="4d778d03ef7e38f6" providerId="LiveId" clId="{687E62CF-5C71-4330-98A5-670296B5A344}" dt="2024-05-18T14:49:31.961" v="2043" actId="732"/>
          <ac:picMkLst>
            <pc:docMk/>
            <pc:sldMk cId="3988025341" sldId="286"/>
            <ac:picMk id="1026" creationId="{00000000-0000-0000-0000-000000000000}"/>
          </ac:picMkLst>
        </pc:picChg>
        <pc:picChg chg="mod">
          <ac:chgData name="Мария Климова" userId="4d778d03ef7e38f6" providerId="LiveId" clId="{687E62CF-5C71-4330-98A5-670296B5A344}" dt="2024-05-18T14:49:20.265" v="2042" actId="208"/>
          <ac:picMkLst>
            <pc:docMk/>
            <pc:sldMk cId="3988025341" sldId="286"/>
            <ac:picMk id="1027" creationId="{00000000-0000-0000-0000-000000000000}"/>
          </ac:picMkLst>
        </pc:picChg>
      </pc:sldChg>
      <pc:sldChg chg="addSp modSp mod">
        <pc:chgData name="Мария Климова" userId="4d778d03ef7e38f6" providerId="LiveId" clId="{687E62CF-5C71-4330-98A5-670296B5A344}" dt="2024-05-18T17:45:37.836" v="2521" actId="1076"/>
        <pc:sldMkLst>
          <pc:docMk/>
          <pc:sldMk cId="1797077660" sldId="287"/>
        </pc:sldMkLst>
        <pc:spChg chg="mod">
          <ac:chgData name="Мария Климова" userId="4d778d03ef7e38f6" providerId="LiveId" clId="{687E62CF-5C71-4330-98A5-670296B5A344}" dt="2024-05-18T17:45:29.235" v="2520" actId="1076"/>
          <ac:spMkLst>
            <pc:docMk/>
            <pc:sldMk cId="1797077660" sldId="287"/>
            <ac:spMk id="2" creationId="{00000000-0000-0000-0000-000000000000}"/>
          </ac:spMkLst>
        </pc:spChg>
        <pc:spChg chg="add mod ord">
          <ac:chgData name="Мария Климова" userId="4d778d03ef7e38f6" providerId="LiveId" clId="{687E62CF-5C71-4330-98A5-670296B5A344}" dt="2024-05-18T17:45:29.235" v="2520" actId="1076"/>
          <ac:spMkLst>
            <pc:docMk/>
            <pc:sldMk cId="1797077660" sldId="287"/>
            <ac:spMk id="4" creationId="{878805EA-AAD5-15B1-760B-1F34F92CF841}"/>
          </ac:spMkLst>
        </pc:spChg>
        <pc:picChg chg="mod">
          <ac:chgData name="Мария Климова" userId="4d778d03ef7e38f6" providerId="LiveId" clId="{687E62CF-5C71-4330-98A5-670296B5A344}" dt="2024-05-18T17:45:37.836" v="2521" actId="1076"/>
          <ac:picMkLst>
            <pc:docMk/>
            <pc:sldMk cId="1797077660" sldId="287"/>
            <ac:picMk id="9220" creationId="{00000000-0000-0000-0000-000000000000}"/>
          </ac:picMkLst>
        </pc:picChg>
      </pc:sldChg>
      <pc:sldChg chg="modSp mod">
        <pc:chgData name="Мария Климова" userId="4d778d03ef7e38f6" providerId="LiveId" clId="{687E62CF-5C71-4330-98A5-670296B5A344}" dt="2024-05-18T18:23:41.085" v="2569" actId="1036"/>
        <pc:sldMkLst>
          <pc:docMk/>
          <pc:sldMk cId="3339446525" sldId="291"/>
        </pc:sldMkLst>
        <pc:spChg chg="mod">
          <ac:chgData name="Мария Климова" userId="4d778d03ef7e38f6" providerId="LiveId" clId="{687E62CF-5C71-4330-98A5-670296B5A344}" dt="2024-05-18T18:22:27.913" v="2562" actId="1076"/>
          <ac:spMkLst>
            <pc:docMk/>
            <pc:sldMk cId="3339446525" sldId="291"/>
            <ac:spMk id="3" creationId="{00000000-0000-0000-0000-000000000000}"/>
          </ac:spMkLst>
        </pc:spChg>
        <pc:spChg chg="mod">
          <ac:chgData name="Мария Климова" userId="4d778d03ef7e38f6" providerId="LiveId" clId="{687E62CF-5C71-4330-98A5-670296B5A344}" dt="2024-05-18T18:23:41.085" v="2569" actId="1036"/>
          <ac:spMkLst>
            <pc:docMk/>
            <pc:sldMk cId="3339446525" sldId="291"/>
            <ac:spMk id="5" creationId="{00000000-0000-0000-0000-000000000000}"/>
          </ac:spMkLst>
        </pc:spChg>
        <pc:picChg chg="mod">
          <ac:chgData name="Мария Климова" userId="4d778d03ef7e38f6" providerId="LiveId" clId="{687E62CF-5C71-4330-98A5-670296B5A344}" dt="2024-05-18T18:23:29.005" v="2567" actId="1076"/>
          <ac:picMkLst>
            <pc:docMk/>
            <pc:sldMk cId="3339446525" sldId="291"/>
            <ac:picMk id="4" creationId="{00000000-0000-0000-0000-000000000000}"/>
          </ac:picMkLst>
        </pc:picChg>
      </pc:sldChg>
      <pc:sldChg chg="modSp mod">
        <pc:chgData name="Мария Климова" userId="4d778d03ef7e38f6" providerId="LiveId" clId="{687E62CF-5C71-4330-98A5-670296B5A344}" dt="2024-05-19T09:18:55.251" v="2753" actId="1076"/>
        <pc:sldMkLst>
          <pc:docMk/>
          <pc:sldMk cId="2475978130" sldId="292"/>
        </pc:sldMkLst>
        <pc:spChg chg="mod">
          <ac:chgData name="Мария Климова" userId="4d778d03ef7e38f6" providerId="LiveId" clId="{687E62CF-5C71-4330-98A5-670296B5A344}" dt="2024-05-19T09:18:35.245" v="2748" actId="1076"/>
          <ac:spMkLst>
            <pc:docMk/>
            <pc:sldMk cId="2475978130" sldId="292"/>
            <ac:spMk id="3" creationId="{00000000-0000-0000-0000-000000000000}"/>
          </ac:spMkLst>
        </pc:spChg>
        <pc:spChg chg="mod">
          <ac:chgData name="Мария Климова" userId="4d778d03ef7e38f6" providerId="LiveId" clId="{687E62CF-5C71-4330-98A5-670296B5A344}" dt="2024-05-19T09:18:07.044" v="2744" actId="1076"/>
          <ac:spMkLst>
            <pc:docMk/>
            <pc:sldMk cId="2475978130" sldId="292"/>
            <ac:spMk id="4" creationId="{00000000-0000-0000-0000-000000000000}"/>
          </ac:spMkLst>
        </pc:spChg>
        <pc:spChg chg="mod">
          <ac:chgData name="Мария Климова" userId="4d778d03ef7e38f6" providerId="LiveId" clId="{687E62CF-5C71-4330-98A5-670296B5A344}" dt="2024-05-19T09:18:24.881" v="2747" actId="1076"/>
          <ac:spMkLst>
            <pc:docMk/>
            <pc:sldMk cId="2475978130" sldId="292"/>
            <ac:spMk id="5" creationId="{00000000-0000-0000-0000-000000000000}"/>
          </ac:spMkLst>
        </pc:spChg>
        <pc:picChg chg="mod">
          <ac:chgData name="Мария Климова" userId="4d778d03ef7e38f6" providerId="LiveId" clId="{687E62CF-5C71-4330-98A5-670296B5A344}" dt="2024-05-19T09:18:51.171" v="2752" actId="1076"/>
          <ac:picMkLst>
            <pc:docMk/>
            <pc:sldMk cId="2475978130" sldId="292"/>
            <ac:picMk id="2050" creationId="{00000000-0000-0000-0000-000000000000}"/>
          </ac:picMkLst>
        </pc:picChg>
        <pc:picChg chg="mod">
          <ac:chgData name="Мария Климова" userId="4d778d03ef7e38f6" providerId="LiveId" clId="{687E62CF-5C71-4330-98A5-670296B5A344}" dt="2024-05-19T09:16:35.400" v="2731" actId="208"/>
          <ac:picMkLst>
            <pc:docMk/>
            <pc:sldMk cId="2475978130" sldId="292"/>
            <ac:picMk id="2051" creationId="{00000000-0000-0000-0000-000000000000}"/>
          </ac:picMkLst>
        </pc:picChg>
        <pc:picChg chg="mod">
          <ac:chgData name="Мария Климова" userId="4d778d03ef7e38f6" providerId="LiveId" clId="{687E62CF-5C71-4330-98A5-670296B5A344}" dt="2024-05-19T09:18:55.251" v="2753" actId="1076"/>
          <ac:picMkLst>
            <pc:docMk/>
            <pc:sldMk cId="2475978130" sldId="292"/>
            <ac:picMk id="2052" creationId="{00000000-0000-0000-0000-000000000000}"/>
          </ac:picMkLst>
        </pc:picChg>
      </pc:sldChg>
      <pc:sldChg chg="modSp mod">
        <pc:chgData name="Мария Климова" userId="4d778d03ef7e38f6" providerId="LiveId" clId="{687E62CF-5C71-4330-98A5-670296B5A344}" dt="2024-05-19T09:20:39.739" v="2765" actId="208"/>
        <pc:sldMkLst>
          <pc:docMk/>
          <pc:sldMk cId="2531256814" sldId="293"/>
        </pc:sldMkLst>
        <pc:spChg chg="mod">
          <ac:chgData name="Мария Климова" userId="4d778d03ef7e38f6" providerId="LiveId" clId="{687E62CF-5C71-4330-98A5-670296B5A344}" dt="2024-05-19T09:19:49.536" v="2759" actId="1076"/>
          <ac:spMkLst>
            <pc:docMk/>
            <pc:sldMk cId="2531256814" sldId="293"/>
            <ac:spMk id="2" creationId="{00000000-0000-0000-0000-000000000000}"/>
          </ac:spMkLst>
        </pc:spChg>
        <pc:spChg chg="mod">
          <ac:chgData name="Мария Климова" userId="4d778d03ef7e38f6" providerId="LiveId" clId="{687E62CF-5C71-4330-98A5-670296B5A344}" dt="2024-05-19T09:20:18.870" v="2764" actId="1076"/>
          <ac:spMkLst>
            <pc:docMk/>
            <pc:sldMk cId="2531256814" sldId="293"/>
            <ac:spMk id="3" creationId="{00000000-0000-0000-0000-000000000000}"/>
          </ac:spMkLst>
        </pc:spChg>
        <pc:spChg chg="mod">
          <ac:chgData name="Мария Климова" userId="4d778d03ef7e38f6" providerId="LiveId" clId="{687E62CF-5C71-4330-98A5-670296B5A344}" dt="2024-05-19T09:20:07.882" v="2762" actId="1076"/>
          <ac:spMkLst>
            <pc:docMk/>
            <pc:sldMk cId="2531256814" sldId="293"/>
            <ac:spMk id="4" creationId="{00000000-0000-0000-0000-000000000000}"/>
          </ac:spMkLst>
        </pc:spChg>
        <pc:spChg chg="mod">
          <ac:chgData name="Мария Климова" userId="4d778d03ef7e38f6" providerId="LiveId" clId="{687E62CF-5C71-4330-98A5-670296B5A344}" dt="2024-05-19T09:20:12.376" v="2763" actId="1076"/>
          <ac:spMkLst>
            <pc:docMk/>
            <pc:sldMk cId="2531256814" sldId="293"/>
            <ac:spMk id="5" creationId="{00000000-0000-0000-0000-000000000000}"/>
          </ac:spMkLst>
        </pc:spChg>
        <pc:picChg chg="mod">
          <ac:chgData name="Мария Климова" userId="4d778d03ef7e38f6" providerId="LiveId" clId="{687E62CF-5C71-4330-98A5-670296B5A344}" dt="2024-05-19T09:20:39.739" v="2765" actId="208"/>
          <ac:picMkLst>
            <pc:docMk/>
            <pc:sldMk cId="2531256814" sldId="293"/>
            <ac:picMk id="8" creationId="{00000000-0000-0000-0000-000000000000}"/>
          </ac:picMkLst>
        </pc:picChg>
        <pc:picChg chg="mod">
          <ac:chgData name="Мария Климова" userId="4d778d03ef7e38f6" providerId="LiveId" clId="{687E62CF-5C71-4330-98A5-670296B5A344}" dt="2024-05-19T09:20:39.739" v="2765" actId="208"/>
          <ac:picMkLst>
            <pc:docMk/>
            <pc:sldMk cId="2531256814" sldId="293"/>
            <ac:picMk id="3074" creationId="{00000000-0000-0000-0000-000000000000}"/>
          </ac:picMkLst>
        </pc:picChg>
        <pc:picChg chg="mod">
          <ac:chgData name="Мария Климова" userId="4d778d03ef7e38f6" providerId="LiveId" clId="{687E62CF-5C71-4330-98A5-670296B5A344}" dt="2024-05-19T09:20:39.739" v="2765" actId="208"/>
          <ac:picMkLst>
            <pc:docMk/>
            <pc:sldMk cId="2531256814" sldId="293"/>
            <ac:picMk id="3075" creationId="{00000000-0000-0000-0000-000000000000}"/>
          </ac:picMkLst>
        </pc:picChg>
        <pc:picChg chg="mod">
          <ac:chgData name="Мария Климова" userId="4d778d03ef7e38f6" providerId="LiveId" clId="{687E62CF-5C71-4330-98A5-670296B5A344}" dt="2024-05-19T09:20:39.739" v="2765" actId="208"/>
          <ac:picMkLst>
            <pc:docMk/>
            <pc:sldMk cId="2531256814" sldId="293"/>
            <ac:picMk id="3077" creationId="{00000000-0000-0000-0000-000000000000}"/>
          </ac:picMkLst>
        </pc:picChg>
      </pc:sldChg>
      <pc:sldChg chg="modSp mod">
        <pc:chgData name="Мария Климова" userId="4d778d03ef7e38f6" providerId="LiveId" clId="{687E62CF-5C71-4330-98A5-670296B5A344}" dt="2024-05-19T09:23:52.216" v="2809" actId="1076"/>
        <pc:sldMkLst>
          <pc:docMk/>
          <pc:sldMk cId="349477483" sldId="294"/>
        </pc:sldMkLst>
        <pc:spChg chg="mod">
          <ac:chgData name="Мария Климова" userId="4d778d03ef7e38f6" providerId="LiveId" clId="{687E62CF-5C71-4330-98A5-670296B5A344}" dt="2024-05-19T09:23:52.216" v="2809" actId="1076"/>
          <ac:spMkLst>
            <pc:docMk/>
            <pc:sldMk cId="349477483" sldId="294"/>
            <ac:spMk id="2" creationId="{00000000-0000-0000-0000-000000000000}"/>
          </ac:spMkLst>
        </pc:spChg>
        <pc:spChg chg="mod">
          <ac:chgData name="Мария Климова" userId="4d778d03ef7e38f6" providerId="LiveId" clId="{687E62CF-5C71-4330-98A5-670296B5A344}" dt="2024-05-19T09:22:38.003" v="2785" actId="1076"/>
          <ac:spMkLst>
            <pc:docMk/>
            <pc:sldMk cId="349477483" sldId="294"/>
            <ac:spMk id="3" creationId="{00000000-0000-0000-0000-000000000000}"/>
          </ac:spMkLst>
        </pc:spChg>
        <pc:spChg chg="mod">
          <ac:chgData name="Мария Климова" userId="4d778d03ef7e38f6" providerId="LiveId" clId="{687E62CF-5C71-4330-98A5-670296B5A344}" dt="2024-05-19T09:23:38.089" v="2808" actId="1076"/>
          <ac:spMkLst>
            <pc:docMk/>
            <pc:sldMk cId="349477483" sldId="294"/>
            <ac:spMk id="4" creationId="{00000000-0000-0000-0000-000000000000}"/>
          </ac:spMkLst>
        </pc:spChg>
        <pc:picChg chg="mod">
          <ac:chgData name="Мария Климова" userId="4d778d03ef7e38f6" providerId="LiveId" clId="{687E62CF-5C71-4330-98A5-670296B5A344}" dt="2024-05-19T09:23:52.216" v="2809" actId="1076"/>
          <ac:picMkLst>
            <pc:docMk/>
            <pc:sldMk cId="349477483" sldId="294"/>
            <ac:picMk id="4098" creationId="{00000000-0000-0000-0000-000000000000}"/>
          </ac:picMkLst>
        </pc:picChg>
        <pc:picChg chg="mod">
          <ac:chgData name="Мария Климова" userId="4d778d03ef7e38f6" providerId="LiveId" clId="{687E62CF-5C71-4330-98A5-670296B5A344}" dt="2024-05-19T09:22:35.404" v="2784" actId="1076"/>
          <ac:picMkLst>
            <pc:docMk/>
            <pc:sldMk cId="349477483" sldId="294"/>
            <ac:picMk id="4099" creationId="{00000000-0000-0000-0000-000000000000}"/>
          </ac:picMkLst>
        </pc:picChg>
        <pc:picChg chg="mod">
          <ac:chgData name="Мария Климова" userId="4d778d03ef7e38f6" providerId="LiveId" clId="{687E62CF-5C71-4330-98A5-670296B5A344}" dt="2024-05-19T09:23:20.869" v="2806" actId="1076"/>
          <ac:picMkLst>
            <pc:docMk/>
            <pc:sldMk cId="349477483" sldId="294"/>
            <ac:picMk id="4100" creationId="{00000000-0000-0000-0000-000000000000}"/>
          </ac:picMkLst>
        </pc:picChg>
      </pc:sldChg>
      <pc:sldChg chg="modSp mod">
        <pc:chgData name="Мария Климова" userId="4d778d03ef7e38f6" providerId="LiveId" clId="{687E62CF-5C71-4330-98A5-670296B5A344}" dt="2024-05-19T09:25:48.194" v="2835" actId="1076"/>
        <pc:sldMkLst>
          <pc:docMk/>
          <pc:sldMk cId="850321102" sldId="295"/>
        </pc:sldMkLst>
        <pc:spChg chg="mod">
          <ac:chgData name="Мария Климова" userId="4d778d03ef7e38f6" providerId="LiveId" clId="{687E62CF-5C71-4330-98A5-670296B5A344}" dt="2024-05-19T09:25:33.301" v="2831" actId="1076"/>
          <ac:spMkLst>
            <pc:docMk/>
            <pc:sldMk cId="850321102" sldId="295"/>
            <ac:spMk id="2" creationId="{00000000-0000-0000-0000-000000000000}"/>
          </ac:spMkLst>
        </pc:spChg>
        <pc:spChg chg="mod">
          <ac:chgData name="Мария Климова" userId="4d778d03ef7e38f6" providerId="LiveId" clId="{687E62CF-5C71-4330-98A5-670296B5A344}" dt="2024-05-19T09:25:45.285" v="2834" actId="1076"/>
          <ac:spMkLst>
            <pc:docMk/>
            <pc:sldMk cId="850321102" sldId="295"/>
            <ac:spMk id="3" creationId="{00000000-0000-0000-0000-000000000000}"/>
          </ac:spMkLst>
        </pc:spChg>
        <pc:spChg chg="mod">
          <ac:chgData name="Мария Климова" userId="4d778d03ef7e38f6" providerId="LiveId" clId="{687E62CF-5C71-4330-98A5-670296B5A344}" dt="2024-05-19T09:25:09.223" v="2826" actId="1076"/>
          <ac:spMkLst>
            <pc:docMk/>
            <pc:sldMk cId="850321102" sldId="295"/>
            <ac:spMk id="4" creationId="{00000000-0000-0000-0000-000000000000}"/>
          </ac:spMkLst>
        </pc:spChg>
        <pc:spChg chg="mod">
          <ac:chgData name="Мария Климова" userId="4d778d03ef7e38f6" providerId="LiveId" clId="{687E62CF-5C71-4330-98A5-670296B5A344}" dt="2024-05-19T09:25:01.237" v="2824" actId="1076"/>
          <ac:spMkLst>
            <pc:docMk/>
            <pc:sldMk cId="850321102" sldId="295"/>
            <ac:spMk id="5" creationId="{00000000-0000-0000-0000-000000000000}"/>
          </ac:spMkLst>
        </pc:spChg>
        <pc:picChg chg="mod">
          <ac:chgData name="Мария Климова" userId="4d778d03ef7e38f6" providerId="LiveId" clId="{687E62CF-5C71-4330-98A5-670296B5A344}" dt="2024-05-19T09:25:34.512" v="2832" actId="1076"/>
          <ac:picMkLst>
            <pc:docMk/>
            <pc:sldMk cId="850321102" sldId="295"/>
            <ac:picMk id="5122" creationId="{00000000-0000-0000-0000-000000000000}"/>
          </ac:picMkLst>
        </pc:picChg>
        <pc:picChg chg="mod">
          <ac:chgData name="Мария Климова" userId="4d778d03ef7e38f6" providerId="LiveId" clId="{687E62CF-5C71-4330-98A5-670296B5A344}" dt="2024-05-19T09:25:03.148" v="2825" actId="1076"/>
          <ac:picMkLst>
            <pc:docMk/>
            <pc:sldMk cId="850321102" sldId="295"/>
            <ac:picMk id="5123" creationId="{00000000-0000-0000-0000-000000000000}"/>
          </ac:picMkLst>
        </pc:picChg>
        <pc:picChg chg="mod">
          <ac:chgData name="Мария Климова" userId="4d778d03ef7e38f6" providerId="LiveId" clId="{687E62CF-5C71-4330-98A5-670296B5A344}" dt="2024-05-19T09:25:41.282" v="2833" actId="1076"/>
          <ac:picMkLst>
            <pc:docMk/>
            <pc:sldMk cId="850321102" sldId="295"/>
            <ac:picMk id="5124" creationId="{00000000-0000-0000-0000-000000000000}"/>
          </ac:picMkLst>
        </pc:picChg>
        <pc:picChg chg="mod">
          <ac:chgData name="Мария Климова" userId="4d778d03ef7e38f6" providerId="LiveId" clId="{687E62CF-5C71-4330-98A5-670296B5A344}" dt="2024-05-19T09:25:48.194" v="2835" actId="1076"/>
          <ac:picMkLst>
            <pc:docMk/>
            <pc:sldMk cId="850321102" sldId="295"/>
            <ac:picMk id="5125" creationId="{00000000-0000-0000-0000-000000000000}"/>
          </ac:picMkLst>
        </pc:picChg>
      </pc:sldChg>
      <pc:sldChg chg="addSp delSp modSp mod">
        <pc:chgData name="Мария Климова" userId="4d778d03ef7e38f6" providerId="LiveId" clId="{687E62CF-5C71-4330-98A5-670296B5A344}" dt="2024-05-19T09:30:31.552" v="2870" actId="1076"/>
        <pc:sldMkLst>
          <pc:docMk/>
          <pc:sldMk cId="3537420608" sldId="296"/>
        </pc:sldMkLst>
        <pc:spChg chg="mod">
          <ac:chgData name="Мария Климова" userId="4d778d03ef7e38f6" providerId="LiveId" clId="{687E62CF-5C71-4330-98A5-670296B5A344}" dt="2024-05-19T09:27:22.942" v="2846" actId="1076"/>
          <ac:spMkLst>
            <pc:docMk/>
            <pc:sldMk cId="3537420608" sldId="296"/>
            <ac:spMk id="2" creationId="{00000000-0000-0000-0000-000000000000}"/>
          </ac:spMkLst>
        </pc:spChg>
        <pc:spChg chg="mod">
          <ac:chgData name="Мария Климова" userId="4d778d03ef7e38f6" providerId="LiveId" clId="{687E62CF-5C71-4330-98A5-670296B5A344}" dt="2024-05-19T09:30:03.917" v="2865" actId="1036"/>
          <ac:spMkLst>
            <pc:docMk/>
            <pc:sldMk cId="3537420608" sldId="296"/>
            <ac:spMk id="3" creationId="{00000000-0000-0000-0000-000000000000}"/>
          </ac:spMkLst>
        </pc:spChg>
        <pc:spChg chg="add del mod">
          <ac:chgData name="Мария Климова" userId="4d778d03ef7e38f6" providerId="LiveId" clId="{687E62CF-5C71-4330-98A5-670296B5A344}" dt="2024-05-19T09:28:15.892" v="2851" actId="12084"/>
          <ac:spMkLst>
            <pc:docMk/>
            <pc:sldMk cId="3537420608" sldId="296"/>
            <ac:spMk id="5" creationId="{F3321BB9-6205-CA51-C8C7-0D7D49B4AA8D}"/>
          </ac:spMkLst>
        </pc:spChg>
        <pc:graphicFrameChg chg="add mod">
          <ac:chgData name="Мария Климова" userId="4d778d03ef7e38f6" providerId="LiveId" clId="{687E62CF-5C71-4330-98A5-670296B5A344}" dt="2024-05-19T09:30:31.552" v="2870" actId="1076"/>
          <ac:graphicFrameMkLst>
            <pc:docMk/>
            <pc:sldMk cId="3537420608" sldId="296"/>
            <ac:graphicFrameMk id="6" creationId="{AE39E5ED-7165-24DF-3F0E-86034FA38EA3}"/>
          </ac:graphicFrameMkLst>
        </pc:graphicFrameChg>
        <pc:picChg chg="mod">
          <ac:chgData name="Мария Климова" userId="4d778d03ef7e38f6" providerId="LiveId" clId="{687E62CF-5C71-4330-98A5-670296B5A344}" dt="2024-05-19T09:30:03.917" v="2865" actId="1036"/>
          <ac:picMkLst>
            <pc:docMk/>
            <pc:sldMk cId="3537420608" sldId="296"/>
            <ac:picMk id="1026" creationId="{00000000-0000-0000-0000-000000000000}"/>
          </ac:picMkLst>
        </pc:picChg>
      </pc:sldChg>
      <pc:sldChg chg="modSp">
        <pc:chgData name="Мария Климова" userId="4d778d03ef7e38f6" providerId="LiveId" clId="{687E62CF-5C71-4330-98A5-670296B5A344}" dt="2024-05-18T17:40:00.699" v="2481" actId="208"/>
        <pc:sldMkLst>
          <pc:docMk/>
          <pc:sldMk cId="2350488961" sldId="298"/>
        </pc:sldMkLst>
        <pc:picChg chg="mod">
          <ac:chgData name="Мария Климова" userId="4d778d03ef7e38f6" providerId="LiveId" clId="{687E62CF-5C71-4330-98A5-670296B5A344}" dt="2024-05-18T17:40:00.699" v="2481" actId="208"/>
          <ac:picMkLst>
            <pc:docMk/>
            <pc:sldMk cId="2350488961" sldId="298"/>
            <ac:picMk id="2050" creationId="{00000000-0000-0000-0000-000000000000}"/>
          </ac:picMkLst>
        </pc:picChg>
        <pc:picChg chg="mod">
          <ac:chgData name="Мария Климова" userId="4d778d03ef7e38f6" providerId="LiveId" clId="{687E62CF-5C71-4330-98A5-670296B5A344}" dt="2024-05-18T17:40:00.699" v="2481" actId="208"/>
          <ac:picMkLst>
            <pc:docMk/>
            <pc:sldMk cId="2350488961" sldId="298"/>
            <ac:picMk id="2051" creationId="{00000000-0000-0000-0000-000000000000}"/>
          </ac:picMkLst>
        </pc:picChg>
        <pc:picChg chg="mod">
          <ac:chgData name="Мария Климова" userId="4d778d03ef7e38f6" providerId="LiveId" clId="{687E62CF-5C71-4330-98A5-670296B5A344}" dt="2024-05-18T17:40:00.699" v="2481" actId="208"/>
          <ac:picMkLst>
            <pc:docMk/>
            <pc:sldMk cId="2350488961" sldId="298"/>
            <ac:picMk id="2052" creationId="{00000000-0000-0000-0000-000000000000}"/>
          </ac:picMkLst>
        </pc:picChg>
        <pc:picChg chg="mod">
          <ac:chgData name="Мария Климова" userId="4d778d03ef7e38f6" providerId="LiveId" clId="{687E62CF-5C71-4330-98A5-670296B5A344}" dt="2024-05-18T17:40:00.699" v="2481" actId="208"/>
          <ac:picMkLst>
            <pc:docMk/>
            <pc:sldMk cId="2350488961" sldId="298"/>
            <ac:picMk id="2054" creationId="{00000000-0000-0000-0000-000000000000}"/>
          </ac:picMkLst>
        </pc:picChg>
      </pc:sldChg>
      <pc:sldChg chg="addSp delSp modSp mod">
        <pc:chgData name="Мария Климова" userId="4d778d03ef7e38f6" providerId="LiveId" clId="{687E62CF-5C71-4330-98A5-670296B5A344}" dt="2024-05-18T18:58:42.242" v="2730" actId="12100"/>
        <pc:sldMkLst>
          <pc:docMk/>
          <pc:sldMk cId="1303018438" sldId="299"/>
        </pc:sldMkLst>
        <pc:spChg chg="mod">
          <ac:chgData name="Мария Климова" userId="4d778d03ef7e38f6" providerId="LiveId" clId="{687E62CF-5C71-4330-98A5-670296B5A344}" dt="2024-05-18T18:57:55.953" v="2726" actId="1076"/>
          <ac:spMkLst>
            <pc:docMk/>
            <pc:sldMk cId="1303018438" sldId="299"/>
            <ac:spMk id="2" creationId="{00000000-0000-0000-0000-000000000000}"/>
          </ac:spMkLst>
        </pc:spChg>
        <pc:spChg chg="add del mod">
          <ac:chgData name="Мария Климова" userId="4d778d03ef7e38f6" providerId="LiveId" clId="{687E62CF-5C71-4330-98A5-670296B5A344}" dt="2024-05-18T18:55:43.386" v="2712" actId="478"/>
          <ac:spMkLst>
            <pc:docMk/>
            <pc:sldMk cId="1303018438" sldId="299"/>
            <ac:spMk id="4" creationId="{14980775-548C-0C4A-964A-FA30728704B2}"/>
          </ac:spMkLst>
        </pc:spChg>
        <pc:graphicFrameChg chg="add del mod modGraphic">
          <ac:chgData name="Мария Климова" userId="4d778d03ef7e38f6" providerId="LiveId" clId="{687E62CF-5C71-4330-98A5-670296B5A344}" dt="2024-05-18T18:50:01.393" v="2661" actId="478"/>
          <ac:graphicFrameMkLst>
            <pc:docMk/>
            <pc:sldMk cId="1303018438" sldId="299"/>
            <ac:graphicFrameMk id="5" creationId="{1302861D-F424-860C-BD62-917F0D4B58E3}"/>
          </ac:graphicFrameMkLst>
        </pc:graphicFrameChg>
        <pc:graphicFrameChg chg="add mod modGraphic">
          <ac:chgData name="Мария Климова" userId="4d778d03ef7e38f6" providerId="LiveId" clId="{687E62CF-5C71-4330-98A5-670296B5A344}" dt="2024-05-18T18:58:42.242" v="2730" actId="12100"/>
          <ac:graphicFrameMkLst>
            <pc:docMk/>
            <pc:sldMk cId="1303018438" sldId="299"/>
            <ac:graphicFrameMk id="6" creationId="{489B8907-02B7-1A64-E44B-A9E39F8F63DD}"/>
          </ac:graphicFrameMkLst>
        </pc:graphicFrameChg>
      </pc:sldChg>
      <pc:sldChg chg="addSp delSp modSp mod">
        <pc:chgData name="Мария Климова" userId="4d778d03ef7e38f6" providerId="LiveId" clId="{687E62CF-5C71-4330-98A5-670296B5A344}" dt="2024-05-19T10:02:37.640" v="2976" actId="1076"/>
        <pc:sldMkLst>
          <pc:docMk/>
          <pc:sldMk cId="534153382" sldId="300"/>
        </pc:sldMkLst>
        <pc:spChg chg="del mod">
          <ac:chgData name="Мария Климова" userId="4d778d03ef7e38f6" providerId="LiveId" clId="{687E62CF-5C71-4330-98A5-670296B5A344}" dt="2024-05-19T09:58:13.522" v="2885" actId="12084"/>
          <ac:spMkLst>
            <pc:docMk/>
            <pc:sldMk cId="534153382" sldId="300"/>
            <ac:spMk id="2" creationId="{00000000-0000-0000-0000-000000000000}"/>
          </ac:spMkLst>
        </pc:spChg>
        <pc:spChg chg="add mod">
          <ac:chgData name="Мария Климова" userId="4d778d03ef7e38f6" providerId="LiveId" clId="{687E62CF-5C71-4330-98A5-670296B5A344}" dt="2024-05-19T10:02:37.640" v="2976" actId="1076"/>
          <ac:spMkLst>
            <pc:docMk/>
            <pc:sldMk cId="534153382" sldId="300"/>
            <ac:spMk id="4" creationId="{CE2F4015-7F51-5BC8-91DD-B4B35CD6709F}"/>
          </ac:spMkLst>
        </pc:spChg>
        <pc:graphicFrameChg chg="add mod">
          <ac:chgData name="Мария Климова" userId="4d778d03ef7e38f6" providerId="LiveId" clId="{687E62CF-5C71-4330-98A5-670296B5A344}" dt="2024-05-19T10:02:27.155" v="2974" actId="255"/>
          <ac:graphicFrameMkLst>
            <pc:docMk/>
            <pc:sldMk cId="534153382" sldId="300"/>
            <ac:graphicFrameMk id="5" creationId="{E9927939-CCD9-07BF-BB50-CE72CC79819B}"/>
          </ac:graphicFrameMkLst>
        </pc:graphicFrameChg>
      </pc:sldChg>
      <pc:sldChg chg="addSp delSp modSp mod">
        <pc:chgData name="Мария Климова" userId="4d778d03ef7e38f6" providerId="LiveId" clId="{687E62CF-5C71-4330-98A5-670296B5A344}" dt="2024-05-17T19:04:32.066" v="1378" actId="255"/>
        <pc:sldMkLst>
          <pc:docMk/>
          <pc:sldMk cId="273731035" sldId="302"/>
        </pc:sldMkLst>
        <pc:spChg chg="mod ord">
          <ac:chgData name="Мария Климова" userId="4d778d03ef7e38f6" providerId="LiveId" clId="{687E62CF-5C71-4330-98A5-670296B5A344}" dt="2024-05-17T18:39:49.860" v="1215" actId="1076"/>
          <ac:spMkLst>
            <pc:docMk/>
            <pc:sldMk cId="273731035" sldId="302"/>
            <ac:spMk id="2" creationId="{00000000-0000-0000-0000-000000000000}"/>
          </ac:spMkLst>
        </pc:spChg>
        <pc:spChg chg="del mod">
          <ac:chgData name="Мария Климова" userId="4d778d03ef7e38f6" providerId="LiveId" clId="{687E62CF-5C71-4330-98A5-670296B5A344}" dt="2024-05-17T18:41:35.976" v="1226"/>
          <ac:spMkLst>
            <pc:docMk/>
            <pc:sldMk cId="273731035" sldId="302"/>
            <ac:spMk id="3" creationId="{00000000-0000-0000-0000-000000000000}"/>
          </ac:spMkLst>
        </pc:spChg>
        <pc:spChg chg="del mod">
          <ac:chgData name="Мария Климова" userId="4d778d03ef7e38f6" providerId="LiveId" clId="{687E62CF-5C71-4330-98A5-670296B5A344}" dt="2024-05-17T18:41:35.973" v="1224" actId="478"/>
          <ac:spMkLst>
            <pc:docMk/>
            <pc:sldMk cId="273731035" sldId="302"/>
            <ac:spMk id="4" creationId="{00000000-0000-0000-0000-000000000000}"/>
          </ac:spMkLst>
        </pc:spChg>
        <pc:spChg chg="mod">
          <ac:chgData name="Мария Климова" userId="4d778d03ef7e38f6" providerId="LiveId" clId="{687E62CF-5C71-4330-98A5-670296B5A344}" dt="2024-05-17T18:44:59.900" v="1261" actId="1076"/>
          <ac:spMkLst>
            <pc:docMk/>
            <pc:sldMk cId="273731035" sldId="302"/>
            <ac:spMk id="10" creationId="{4B92E552-AD80-620E-2A4B-BBC4F3E9858A}"/>
          </ac:spMkLst>
        </pc:spChg>
        <pc:spChg chg="mod">
          <ac:chgData name="Мария Климова" userId="4d778d03ef7e38f6" providerId="LiveId" clId="{687E62CF-5C71-4330-98A5-670296B5A344}" dt="2024-05-17T18:52:23.957" v="1282" actId="1076"/>
          <ac:spMkLst>
            <pc:docMk/>
            <pc:sldMk cId="273731035" sldId="302"/>
            <ac:spMk id="11" creationId="{7BF6A811-FC1F-CE26-FA98-701FC007FE4E}"/>
          </ac:spMkLst>
        </pc:spChg>
        <pc:spChg chg="mod">
          <ac:chgData name="Мария Климова" userId="4d778d03ef7e38f6" providerId="LiveId" clId="{687E62CF-5C71-4330-98A5-670296B5A344}" dt="2024-05-17T18:51:38.801" v="1274" actId="14100"/>
          <ac:spMkLst>
            <pc:docMk/>
            <pc:sldMk cId="273731035" sldId="302"/>
            <ac:spMk id="12" creationId="{2D305A0C-F4D7-9DB1-9973-7DCF2D192EC6}"/>
          </ac:spMkLst>
        </pc:spChg>
        <pc:spChg chg="mod ord">
          <ac:chgData name="Мария Климова" userId="4d778d03ef7e38f6" providerId="LiveId" clId="{687E62CF-5C71-4330-98A5-670296B5A344}" dt="2024-05-17T18:52:14.071" v="1280" actId="1076"/>
          <ac:spMkLst>
            <pc:docMk/>
            <pc:sldMk cId="273731035" sldId="302"/>
            <ac:spMk id="13" creationId="{4985877D-B77F-DC85-948C-AE6B29D14687}"/>
          </ac:spMkLst>
        </pc:spChg>
        <pc:spChg chg="add del mod">
          <ac:chgData name="Мария Климова" userId="4d778d03ef7e38f6" providerId="LiveId" clId="{687E62CF-5C71-4330-98A5-670296B5A344}" dt="2024-05-17T18:54:04.552" v="1295" actId="478"/>
          <ac:spMkLst>
            <pc:docMk/>
            <pc:sldMk cId="273731035" sldId="302"/>
            <ac:spMk id="15" creationId="{688DED84-E0BF-818F-AE76-D4F4D3503788}"/>
          </ac:spMkLst>
        </pc:spChg>
        <pc:spChg chg="add del mod">
          <ac:chgData name="Мария Климова" userId="4d778d03ef7e38f6" providerId="LiveId" clId="{687E62CF-5C71-4330-98A5-670296B5A344}" dt="2024-05-17T18:53:49.157" v="1292" actId="478"/>
          <ac:spMkLst>
            <pc:docMk/>
            <pc:sldMk cId="273731035" sldId="302"/>
            <ac:spMk id="17" creationId="{0A90BB34-15D4-9C80-6217-124EB9FE40DB}"/>
          </ac:spMkLst>
        </pc:spChg>
        <pc:spChg chg="mod">
          <ac:chgData name="Мария Климова" userId="4d778d03ef7e38f6" providerId="LiveId" clId="{687E62CF-5C71-4330-98A5-670296B5A344}" dt="2024-05-17T18:56:54.437" v="1326" actId="18245"/>
          <ac:spMkLst>
            <pc:docMk/>
            <pc:sldMk cId="273731035" sldId="302"/>
            <ac:spMk id="20" creationId="{3FCA7897-1AE7-2415-C0DA-D6E29594D20F}"/>
          </ac:spMkLst>
        </pc:spChg>
        <pc:spChg chg="mod">
          <ac:chgData name="Мария Климова" userId="4d778d03ef7e38f6" providerId="LiveId" clId="{687E62CF-5C71-4330-98A5-670296B5A344}" dt="2024-05-17T18:56:54.437" v="1326" actId="18245"/>
          <ac:spMkLst>
            <pc:docMk/>
            <pc:sldMk cId="273731035" sldId="302"/>
            <ac:spMk id="21" creationId="{A29A54E0-9458-0205-AAB3-CDA4C897DEE6}"/>
          </ac:spMkLst>
        </pc:spChg>
        <pc:spChg chg="mod">
          <ac:chgData name="Мария Климова" userId="4d778d03ef7e38f6" providerId="LiveId" clId="{687E62CF-5C71-4330-98A5-670296B5A344}" dt="2024-05-17T18:56:54.437" v="1326" actId="18245"/>
          <ac:spMkLst>
            <pc:docMk/>
            <pc:sldMk cId="273731035" sldId="302"/>
            <ac:spMk id="22" creationId="{F800C8EB-4CD6-B939-1BC2-470472E84532}"/>
          </ac:spMkLst>
        </pc:spChg>
        <pc:spChg chg="mod">
          <ac:chgData name="Мария Климова" userId="4d778d03ef7e38f6" providerId="LiveId" clId="{687E62CF-5C71-4330-98A5-670296B5A344}" dt="2024-05-17T18:56:50.475" v="1324" actId="1076"/>
          <ac:spMkLst>
            <pc:docMk/>
            <pc:sldMk cId="273731035" sldId="302"/>
            <ac:spMk id="23" creationId="{8822082C-BC48-31F4-8322-39CA1ADD81C9}"/>
          </ac:spMkLst>
        </pc:spChg>
        <pc:grpChg chg="del mod">
          <ac:chgData name="Мария Климова" userId="4d778d03ef7e38f6" providerId="LiveId" clId="{687E62CF-5C71-4330-98A5-670296B5A344}" dt="2024-05-17T18:53:00.072" v="1287" actId="478"/>
          <ac:grpSpMkLst>
            <pc:docMk/>
            <pc:sldMk cId="273731035" sldId="302"/>
            <ac:grpSpMk id="9" creationId="{F5B54D94-9175-5D84-56CC-4BF243596AD6}"/>
          </ac:grpSpMkLst>
        </pc:grpChg>
        <pc:grpChg chg="mod">
          <ac:chgData name="Мария Климова" userId="4d778d03ef7e38f6" providerId="LiveId" clId="{687E62CF-5C71-4330-98A5-670296B5A344}" dt="2024-05-17T18:56:54.437" v="1326" actId="18245"/>
          <ac:grpSpMkLst>
            <pc:docMk/>
            <pc:sldMk cId="273731035" sldId="302"/>
            <ac:grpSpMk id="19" creationId="{609F095A-764D-A8AF-3220-91A5BB4BB448}"/>
          </ac:grpSpMkLst>
        </pc:grpChg>
        <pc:graphicFrameChg chg="add del mod modGraphic">
          <ac:chgData name="Мария Климова" userId="4d778d03ef7e38f6" providerId="LiveId" clId="{687E62CF-5C71-4330-98A5-670296B5A344}" dt="2024-05-17T18:43:48.640" v="1248" actId="18245"/>
          <ac:graphicFrameMkLst>
            <pc:docMk/>
            <pc:sldMk cId="273731035" sldId="302"/>
            <ac:graphicFrameMk id="8" creationId="{E4D9FCE3-20B7-0827-B7B7-AE24C39888E6}"/>
          </ac:graphicFrameMkLst>
        </pc:graphicFrameChg>
        <pc:graphicFrameChg chg="add del mod modGraphic">
          <ac:chgData name="Мария Климова" userId="4d778d03ef7e38f6" providerId="LiveId" clId="{687E62CF-5C71-4330-98A5-670296B5A344}" dt="2024-05-17T19:04:11.785" v="1376" actId="1076"/>
          <ac:graphicFrameMkLst>
            <pc:docMk/>
            <pc:sldMk cId="273731035" sldId="302"/>
            <ac:graphicFrameMk id="18" creationId="{EF83C649-010A-7D6A-6B34-620B492695A9}"/>
          </ac:graphicFrameMkLst>
        </pc:graphicFrameChg>
        <pc:graphicFrameChg chg="add mod modGraphic">
          <ac:chgData name="Мария Климова" userId="4d778d03ef7e38f6" providerId="LiveId" clId="{687E62CF-5C71-4330-98A5-670296B5A344}" dt="2024-05-17T19:04:32.066" v="1378" actId="255"/>
          <ac:graphicFrameMkLst>
            <pc:docMk/>
            <pc:sldMk cId="273731035" sldId="302"/>
            <ac:graphicFrameMk id="24" creationId="{2C623E8D-1073-7952-7B6E-D396E1FA8D83}"/>
          </ac:graphicFrameMkLst>
        </pc:graphicFrameChg>
        <pc:picChg chg="mod">
          <ac:chgData name="Мария Климова" userId="4d778d03ef7e38f6" providerId="LiveId" clId="{687E62CF-5C71-4330-98A5-670296B5A344}" dt="2024-05-17T19:00:41.679" v="1348" actId="1076"/>
          <ac:picMkLst>
            <pc:docMk/>
            <pc:sldMk cId="273731035" sldId="302"/>
            <ac:picMk id="5" creationId="{00000000-0000-0000-0000-000000000000}"/>
          </ac:picMkLst>
        </pc:picChg>
        <pc:picChg chg="mod">
          <ac:chgData name="Мария Климова" userId="4d778d03ef7e38f6" providerId="LiveId" clId="{687E62CF-5C71-4330-98A5-670296B5A344}" dt="2024-05-17T19:00:30.429" v="1346" actId="1076"/>
          <ac:picMkLst>
            <pc:docMk/>
            <pc:sldMk cId="273731035" sldId="302"/>
            <ac:picMk id="6" creationId="{00000000-0000-0000-0000-000000000000}"/>
          </ac:picMkLst>
        </pc:picChg>
        <pc:picChg chg="mod">
          <ac:chgData name="Мария Климова" userId="4d778d03ef7e38f6" providerId="LiveId" clId="{687E62CF-5C71-4330-98A5-670296B5A344}" dt="2024-05-17T19:00:31.287" v="1347" actId="1076"/>
          <ac:picMkLst>
            <pc:docMk/>
            <pc:sldMk cId="273731035" sldId="302"/>
            <ac:picMk id="7" creationId="{00000000-0000-0000-0000-000000000000}"/>
          </ac:picMkLst>
        </pc:picChg>
        <pc:picChg chg="mod">
          <ac:chgData name="Мария Климова" userId="4d778d03ef7e38f6" providerId="LiveId" clId="{687E62CF-5C71-4330-98A5-670296B5A344}" dt="2024-05-17T19:00:50.811" v="1350" actId="1076"/>
          <ac:picMkLst>
            <pc:docMk/>
            <pc:sldMk cId="273731035" sldId="302"/>
            <ac:picMk id="1027" creationId="{00000000-0000-0000-0000-000000000000}"/>
          </ac:picMkLst>
        </pc:picChg>
      </pc:sldChg>
      <pc:sldChg chg="addSp delSp modSp mod ord">
        <pc:chgData name="Мария Климова" userId="4d778d03ef7e38f6" providerId="LiveId" clId="{687E62CF-5C71-4330-98A5-670296B5A344}" dt="2024-05-18T18:37:30.892" v="2615" actId="14100"/>
        <pc:sldMkLst>
          <pc:docMk/>
          <pc:sldMk cId="2744395349" sldId="303"/>
        </pc:sldMkLst>
        <pc:spChg chg="mod">
          <ac:chgData name="Мария Климова" userId="4d778d03ef7e38f6" providerId="LiveId" clId="{687E62CF-5C71-4330-98A5-670296B5A344}" dt="2024-05-18T18:37:30.892" v="2615" actId="14100"/>
          <ac:spMkLst>
            <pc:docMk/>
            <pc:sldMk cId="2744395349" sldId="303"/>
            <ac:spMk id="2" creationId="{00000000-0000-0000-0000-000000000000}"/>
          </ac:spMkLst>
        </pc:spChg>
        <pc:picChg chg="add del mod">
          <ac:chgData name="Мария Климова" userId="4d778d03ef7e38f6" providerId="LiveId" clId="{687E62CF-5C71-4330-98A5-670296B5A344}" dt="2024-05-18T18:30:51.517" v="2589" actId="478"/>
          <ac:picMkLst>
            <pc:docMk/>
            <pc:sldMk cId="2744395349" sldId="303"/>
            <ac:picMk id="3" creationId="{D673FF43-BE3A-7A85-DD16-B5878FD73A24}"/>
          </ac:picMkLst>
        </pc:picChg>
        <pc:picChg chg="add mod">
          <ac:chgData name="Мария Климова" userId="4d778d03ef7e38f6" providerId="LiveId" clId="{687E62CF-5C71-4330-98A5-670296B5A344}" dt="2024-05-18T18:36:23.388" v="2609" actId="1037"/>
          <ac:picMkLst>
            <pc:docMk/>
            <pc:sldMk cId="2744395349" sldId="303"/>
            <ac:picMk id="6146" creationId="{3BF661E0-B1EE-1A1C-3336-B5A4961BCDD6}"/>
          </ac:picMkLst>
        </pc:picChg>
      </pc:sldChg>
      <pc:sldChg chg="addSp delSp modSp mod ord">
        <pc:chgData name="Мария Климова" userId="4d778d03ef7e38f6" providerId="LiveId" clId="{687E62CF-5C71-4330-98A5-670296B5A344}" dt="2024-05-18T18:45:06.002" v="2649" actId="1038"/>
        <pc:sldMkLst>
          <pc:docMk/>
          <pc:sldMk cId="4268918465" sldId="304"/>
        </pc:sldMkLst>
        <pc:spChg chg="add mod ord">
          <ac:chgData name="Мария Климова" userId="4d778d03ef7e38f6" providerId="LiveId" clId="{687E62CF-5C71-4330-98A5-670296B5A344}" dt="2024-05-18T18:43:57.264" v="2640" actId="1076"/>
          <ac:spMkLst>
            <pc:docMk/>
            <pc:sldMk cId="4268918465" sldId="304"/>
            <ac:spMk id="2" creationId="{3C09ED2A-50A0-8E1F-AE8E-E30132A4499B}"/>
          </ac:spMkLst>
        </pc:spChg>
        <pc:spChg chg="add del mod">
          <ac:chgData name="Мария Климова" userId="4d778d03ef7e38f6" providerId="LiveId" clId="{687E62CF-5C71-4330-98A5-670296B5A344}" dt="2024-05-18T18:40:53.596" v="2639" actId="478"/>
          <ac:spMkLst>
            <pc:docMk/>
            <pc:sldMk cId="4268918465" sldId="304"/>
            <ac:spMk id="4" creationId="{5C417316-FCAB-8105-4FF4-3CA6DF7188EC}"/>
          </ac:spMkLst>
        </pc:spChg>
        <pc:spChg chg="add mod">
          <ac:chgData name="Мария Климова" userId="4d778d03ef7e38f6" providerId="LiveId" clId="{687E62CF-5C71-4330-98A5-670296B5A344}" dt="2024-05-18T18:45:06.002" v="2649" actId="1038"/>
          <ac:spMkLst>
            <pc:docMk/>
            <pc:sldMk cId="4268918465" sldId="304"/>
            <ac:spMk id="6" creationId="{760B6A50-63A2-3602-EBBA-CEEB9A137060}"/>
          </ac:spMkLst>
        </pc:spChg>
        <pc:picChg chg="mod">
          <ac:chgData name="Мария Климова" userId="4d778d03ef7e38f6" providerId="LiveId" clId="{687E62CF-5C71-4330-98A5-670296B5A344}" dt="2024-05-18T18:18:50.916" v="2532" actId="208"/>
          <ac:picMkLst>
            <pc:docMk/>
            <pc:sldMk cId="4268918465" sldId="304"/>
            <ac:picMk id="8" creationId="{00000000-0000-0000-0000-000000000000}"/>
          </ac:picMkLst>
        </pc:picChg>
        <pc:picChg chg="mod">
          <ac:chgData name="Мария Климова" userId="4d778d03ef7e38f6" providerId="LiveId" clId="{687E62CF-5C71-4330-98A5-670296B5A344}" dt="2024-05-18T18:18:50.916" v="2532" actId="208"/>
          <ac:picMkLst>
            <pc:docMk/>
            <pc:sldMk cId="4268918465" sldId="304"/>
            <ac:picMk id="9" creationId="{00000000-0000-0000-0000-000000000000}"/>
          </ac:picMkLst>
        </pc:picChg>
        <pc:picChg chg="mod">
          <ac:chgData name="Мария Климова" userId="4d778d03ef7e38f6" providerId="LiveId" clId="{687E62CF-5C71-4330-98A5-670296B5A344}" dt="2024-05-18T18:18:11.937" v="2529" actId="208"/>
          <ac:picMkLst>
            <pc:docMk/>
            <pc:sldMk cId="4268918465" sldId="304"/>
            <ac:picMk id="1027" creationId="{00000000-0000-0000-0000-000000000000}"/>
          </ac:picMkLst>
        </pc:picChg>
        <pc:picChg chg="mod">
          <ac:chgData name="Мария Климова" userId="4d778d03ef7e38f6" providerId="LiveId" clId="{687E62CF-5C71-4330-98A5-670296B5A344}" dt="2024-05-18T18:18:11.937" v="2529" actId="208"/>
          <ac:picMkLst>
            <pc:docMk/>
            <pc:sldMk cId="4268918465" sldId="304"/>
            <ac:picMk id="1028" creationId="{00000000-0000-0000-0000-000000000000}"/>
          </ac:picMkLst>
        </pc:picChg>
        <pc:picChg chg="add del">
          <ac:chgData name="Мария Климова" userId="4d778d03ef7e38f6" providerId="LiveId" clId="{687E62CF-5C71-4330-98A5-670296B5A344}" dt="2024-05-18T18:38:19.461" v="2617" actId="478"/>
          <ac:picMkLst>
            <pc:docMk/>
            <pc:sldMk cId="4268918465" sldId="304"/>
            <ac:picMk id="8194" creationId="{F69E3B49-BCD4-537E-3117-4E2C5B2FA04A}"/>
          </ac:picMkLst>
        </pc:picChg>
        <pc:picChg chg="add mod">
          <ac:chgData name="Мария Климова" userId="4d778d03ef7e38f6" providerId="LiveId" clId="{687E62CF-5C71-4330-98A5-670296B5A344}" dt="2024-05-18T18:43:57.264" v="2640" actId="1076"/>
          <ac:picMkLst>
            <pc:docMk/>
            <pc:sldMk cId="4268918465" sldId="304"/>
            <ac:picMk id="8196" creationId="{7B9CF618-07EE-9521-1101-B0521B9C2C49}"/>
          </ac:picMkLst>
        </pc:picChg>
      </pc:sldChg>
      <pc:sldChg chg="addSp delSp modSp add mod">
        <pc:chgData name="Мария Климова" userId="4d778d03ef7e38f6" providerId="LiveId" clId="{687E62CF-5C71-4330-98A5-670296B5A344}" dt="2024-05-16T20:23:36.553" v="749" actId="1035"/>
        <pc:sldMkLst>
          <pc:docMk/>
          <pc:sldMk cId="1106145527" sldId="305"/>
        </pc:sldMkLst>
        <pc:spChg chg="del">
          <ac:chgData name="Мария Климова" userId="4d778d03ef7e38f6" providerId="LiveId" clId="{687E62CF-5C71-4330-98A5-670296B5A344}" dt="2024-05-16T19:00:05.370" v="497" actId="478"/>
          <ac:spMkLst>
            <pc:docMk/>
            <pc:sldMk cId="1106145527" sldId="305"/>
            <ac:spMk id="2" creationId="{00000000-0000-0000-0000-000000000000}"/>
          </ac:spMkLst>
        </pc:spChg>
        <pc:spChg chg="add mod">
          <ac:chgData name="Мария Климова" userId="4d778d03ef7e38f6" providerId="LiveId" clId="{687E62CF-5C71-4330-98A5-670296B5A344}" dt="2024-05-16T19:07:27.137" v="624" actId="1076"/>
          <ac:spMkLst>
            <pc:docMk/>
            <pc:sldMk cId="1106145527" sldId="305"/>
            <ac:spMk id="4" creationId="{C14D9F09-D22E-537D-C412-82E39C2A692D}"/>
          </ac:spMkLst>
        </pc:spChg>
        <pc:spChg chg="mod">
          <ac:chgData name="Мария Климова" userId="4d778d03ef7e38f6" providerId="LiveId" clId="{687E62CF-5C71-4330-98A5-670296B5A344}" dt="2024-05-16T20:17:16.583" v="685" actId="14100"/>
          <ac:spMkLst>
            <pc:docMk/>
            <pc:sldMk cId="1106145527" sldId="305"/>
            <ac:spMk id="6" creationId="{294AF068-2B15-C33E-5A89-8951B81C98A5}"/>
          </ac:spMkLst>
        </pc:spChg>
        <pc:spChg chg="mod">
          <ac:chgData name="Мария Климова" userId="4d778d03ef7e38f6" providerId="LiveId" clId="{687E62CF-5C71-4330-98A5-670296B5A344}" dt="2024-05-16T20:17:37.362" v="689" actId="14100"/>
          <ac:spMkLst>
            <pc:docMk/>
            <pc:sldMk cId="1106145527" sldId="305"/>
            <ac:spMk id="7" creationId="{A068589F-228E-CADF-6E29-3B6C7FA036E8}"/>
          </ac:spMkLst>
        </pc:spChg>
        <pc:spChg chg="mod">
          <ac:chgData name="Мария Климова" userId="4d778d03ef7e38f6" providerId="LiveId" clId="{687E62CF-5C71-4330-98A5-670296B5A344}" dt="2024-05-16T20:17:10.614" v="684" actId="255"/>
          <ac:spMkLst>
            <pc:docMk/>
            <pc:sldMk cId="1106145527" sldId="305"/>
            <ac:spMk id="8" creationId="{92AD5486-C176-B6A2-3C05-BBFFFF26F5E8}"/>
          </ac:spMkLst>
        </pc:spChg>
        <pc:spChg chg="mod">
          <ac:chgData name="Мария Климова" userId="4d778d03ef7e38f6" providerId="LiveId" clId="{687E62CF-5C71-4330-98A5-670296B5A344}" dt="2024-05-16T20:17:49.394" v="694" actId="14100"/>
          <ac:spMkLst>
            <pc:docMk/>
            <pc:sldMk cId="1106145527" sldId="305"/>
            <ac:spMk id="9" creationId="{4CE6A660-AA49-CD05-D3BA-809A590CF182}"/>
          </ac:spMkLst>
        </pc:spChg>
        <pc:grpChg chg="mod">
          <ac:chgData name="Мария Климова" userId="4d778d03ef7e38f6" providerId="LiveId" clId="{687E62CF-5C71-4330-98A5-670296B5A344}" dt="2024-05-16T20:21:35.769" v="725" actId="1076"/>
          <ac:grpSpMkLst>
            <pc:docMk/>
            <pc:sldMk cId="1106145527" sldId="305"/>
            <ac:grpSpMk id="5" creationId="{33577A86-01E5-4250-C646-278589774B32}"/>
          </ac:grpSpMkLst>
        </pc:grpChg>
        <pc:graphicFrameChg chg="add del mod modGraphic">
          <ac:chgData name="Мария Климова" userId="4d778d03ef7e38f6" providerId="LiveId" clId="{687E62CF-5C71-4330-98A5-670296B5A344}" dt="2024-05-16T20:16:09.875" v="669" actId="18245"/>
          <ac:graphicFrameMkLst>
            <pc:docMk/>
            <pc:sldMk cId="1106145527" sldId="305"/>
            <ac:graphicFrameMk id="3" creationId="{395A22D5-257F-B15F-735A-A0B3BF2A558E}"/>
          </ac:graphicFrameMkLst>
        </pc:graphicFrameChg>
        <pc:picChg chg="add del mod">
          <ac:chgData name="Мария Климова" userId="4d778d03ef7e38f6" providerId="LiveId" clId="{687E62CF-5C71-4330-98A5-670296B5A344}" dt="2024-05-16T20:23:12.542" v="746" actId="478"/>
          <ac:picMkLst>
            <pc:docMk/>
            <pc:sldMk cId="1106145527" sldId="305"/>
            <ac:picMk id="10" creationId="{7591C65F-9902-2717-2444-C0324D690185}"/>
          </ac:picMkLst>
        </pc:picChg>
        <pc:picChg chg="add mod">
          <ac:chgData name="Мария Климова" userId="4d778d03ef7e38f6" providerId="LiveId" clId="{687E62CF-5C71-4330-98A5-670296B5A344}" dt="2024-05-16T20:23:36.553" v="749" actId="1035"/>
          <ac:picMkLst>
            <pc:docMk/>
            <pc:sldMk cId="1106145527" sldId="305"/>
            <ac:picMk id="11" creationId="{CE520110-CC8E-337E-7967-CBA8E86A0F8E}"/>
          </ac:picMkLst>
        </pc:picChg>
        <pc:picChg chg="add mod">
          <ac:chgData name="Мария Климова" userId="4d778d03ef7e38f6" providerId="LiveId" clId="{687E62CF-5C71-4330-98A5-670296B5A344}" dt="2024-05-16T20:23:36.553" v="749" actId="1035"/>
          <ac:picMkLst>
            <pc:docMk/>
            <pc:sldMk cId="1106145527" sldId="305"/>
            <ac:picMk id="12" creationId="{D9FE4087-761F-F6AF-015D-57C2AF868844}"/>
          </ac:picMkLst>
        </pc:picChg>
        <pc:picChg chg="del">
          <ac:chgData name="Мария Климова" userId="4d778d03ef7e38f6" providerId="LiveId" clId="{687E62CF-5C71-4330-98A5-670296B5A344}" dt="2024-05-16T19:00:05.370" v="497" actId="478"/>
          <ac:picMkLst>
            <pc:docMk/>
            <pc:sldMk cId="1106145527" sldId="305"/>
            <ac:picMk id="4098" creationId="{00000000-0000-0000-0000-000000000000}"/>
          </ac:picMkLst>
        </pc:picChg>
        <pc:picChg chg="del">
          <ac:chgData name="Мария Климова" userId="4d778d03ef7e38f6" providerId="LiveId" clId="{687E62CF-5C71-4330-98A5-670296B5A344}" dt="2024-05-16T19:00:05.370" v="497" actId="478"/>
          <ac:picMkLst>
            <pc:docMk/>
            <pc:sldMk cId="1106145527" sldId="305"/>
            <ac:picMk id="4099" creationId="{00000000-0000-0000-0000-000000000000}"/>
          </ac:picMkLst>
        </pc:picChg>
        <pc:picChg chg="del">
          <ac:chgData name="Мария Климова" userId="4d778d03ef7e38f6" providerId="LiveId" clId="{687E62CF-5C71-4330-98A5-670296B5A344}" dt="2024-05-16T19:00:05.370" v="497" actId="478"/>
          <ac:picMkLst>
            <pc:docMk/>
            <pc:sldMk cId="1106145527" sldId="305"/>
            <ac:picMk id="4100" creationId="{00000000-0000-0000-0000-000000000000}"/>
          </ac:picMkLst>
        </pc:picChg>
      </pc:sldChg>
      <pc:sldChg chg="addSp delSp modSp add mod">
        <pc:chgData name="Мария Климова" userId="4d778d03ef7e38f6" providerId="LiveId" clId="{687E62CF-5C71-4330-98A5-670296B5A344}" dt="2024-05-17T10:02:14.739" v="1185" actId="179"/>
        <pc:sldMkLst>
          <pc:docMk/>
          <pc:sldMk cId="3663322033" sldId="306"/>
        </pc:sldMkLst>
        <pc:spChg chg="mod">
          <ac:chgData name="Мария Климова" userId="4d778d03ef7e38f6" providerId="LiveId" clId="{687E62CF-5C71-4330-98A5-670296B5A344}" dt="2024-05-17T10:01:27.928" v="1177" actId="403"/>
          <ac:spMkLst>
            <pc:docMk/>
            <pc:sldMk cId="3663322033" sldId="306"/>
            <ac:spMk id="5" creationId="{24AA5C5C-58EA-2AED-9BDE-E263D5422387}"/>
          </ac:spMkLst>
        </pc:spChg>
        <pc:spChg chg="mod">
          <ac:chgData name="Мария Климова" userId="4d778d03ef7e38f6" providerId="LiveId" clId="{687E62CF-5C71-4330-98A5-670296B5A344}" dt="2024-05-17T09:58:11.008" v="1147" actId="18245"/>
          <ac:spMkLst>
            <pc:docMk/>
            <pc:sldMk cId="3663322033" sldId="306"/>
            <ac:spMk id="6" creationId="{F5C58B3F-0C87-F0BE-63FA-38B1E8AF7F4B}"/>
          </ac:spMkLst>
        </pc:spChg>
        <pc:spChg chg="mod">
          <ac:chgData name="Мария Климова" userId="4d778d03ef7e38f6" providerId="LiveId" clId="{687E62CF-5C71-4330-98A5-670296B5A344}" dt="2024-05-17T10:02:04.082" v="1183" actId="14100"/>
          <ac:spMkLst>
            <pc:docMk/>
            <pc:sldMk cId="3663322033" sldId="306"/>
            <ac:spMk id="7" creationId="{61F932B0-A492-617B-48C9-8892224E97BF}"/>
          </ac:spMkLst>
        </pc:spChg>
        <pc:spChg chg="mod">
          <ac:chgData name="Мария Климова" userId="4d778d03ef7e38f6" providerId="LiveId" clId="{687E62CF-5C71-4330-98A5-670296B5A344}" dt="2024-05-17T09:58:11.008" v="1147" actId="18245"/>
          <ac:spMkLst>
            <pc:docMk/>
            <pc:sldMk cId="3663322033" sldId="306"/>
            <ac:spMk id="8" creationId="{6F114599-0269-5019-8634-FA7E2FC98B55}"/>
          </ac:spMkLst>
        </pc:spChg>
        <pc:spChg chg="mod">
          <ac:chgData name="Мария Климова" userId="4d778d03ef7e38f6" providerId="LiveId" clId="{687E62CF-5C71-4330-98A5-670296B5A344}" dt="2024-05-17T10:02:14.739" v="1185" actId="179"/>
          <ac:spMkLst>
            <pc:docMk/>
            <pc:sldMk cId="3663322033" sldId="306"/>
            <ac:spMk id="9" creationId="{12BBDA8A-2721-A946-E65F-B7A25103D222}"/>
          </ac:spMkLst>
        </pc:spChg>
        <pc:spChg chg="mod">
          <ac:chgData name="Мария Климова" userId="4d778d03ef7e38f6" providerId="LiveId" clId="{687E62CF-5C71-4330-98A5-670296B5A344}" dt="2024-05-17T10:01:46.109" v="1179" actId="1038"/>
          <ac:spMkLst>
            <pc:docMk/>
            <pc:sldMk cId="3663322033" sldId="306"/>
            <ac:spMk id="10" creationId="{6813CC28-15EF-9D70-51B8-923CC27894E1}"/>
          </ac:spMkLst>
        </pc:spChg>
        <pc:grpChg chg="mod">
          <ac:chgData name="Мария Климова" userId="4d778d03ef7e38f6" providerId="LiveId" clId="{687E62CF-5C71-4330-98A5-670296B5A344}" dt="2024-05-17T10:01:08.856" v="1173" actId="1076"/>
          <ac:grpSpMkLst>
            <pc:docMk/>
            <pc:sldMk cId="3663322033" sldId="306"/>
            <ac:grpSpMk id="2" creationId="{C5A73B0D-5F2B-AF52-55E3-F81F02E0262E}"/>
          </ac:grpSpMkLst>
        </pc:grpChg>
        <pc:graphicFrameChg chg="del mod">
          <ac:chgData name="Мария Климова" userId="4d778d03ef7e38f6" providerId="LiveId" clId="{687E62CF-5C71-4330-98A5-670296B5A344}" dt="2024-05-17T09:58:11.008" v="1147" actId="18245"/>
          <ac:graphicFrameMkLst>
            <pc:docMk/>
            <pc:sldMk cId="3663322033" sldId="306"/>
            <ac:graphicFrameMk id="4" creationId="{8786B766-88D4-AB8B-154F-DB75BFDAB694}"/>
          </ac:graphicFrameMkLst>
        </pc:graphicFrameChg>
        <pc:picChg chg="add mod">
          <ac:chgData name="Мария Климова" userId="4d778d03ef7e38f6" providerId="LiveId" clId="{687E62CF-5C71-4330-98A5-670296B5A344}" dt="2024-05-17T09:59:35.416" v="1157"/>
          <ac:picMkLst>
            <pc:docMk/>
            <pc:sldMk cId="3663322033" sldId="306"/>
            <ac:picMk id="11" creationId="{BF83EE34-71DA-D7ED-6988-E3939DA7CBF0}"/>
          </ac:picMkLst>
        </pc:picChg>
        <pc:picChg chg="mod">
          <ac:chgData name="Мария Климова" userId="4d778d03ef7e38f6" providerId="LiveId" clId="{687E62CF-5C71-4330-98A5-670296B5A344}" dt="2024-05-17T10:00:40.897" v="1168" actId="208"/>
          <ac:picMkLst>
            <pc:docMk/>
            <pc:sldMk cId="3663322033" sldId="306"/>
            <ac:picMk id="8194" creationId="{00000000-0000-0000-0000-000000000000}"/>
          </ac:picMkLst>
        </pc:picChg>
        <pc:picChg chg="mod">
          <ac:chgData name="Мария Климова" userId="4d778d03ef7e38f6" providerId="LiveId" clId="{687E62CF-5C71-4330-98A5-670296B5A344}" dt="2024-05-17T10:00:40.897" v="1168" actId="208"/>
          <ac:picMkLst>
            <pc:docMk/>
            <pc:sldMk cId="3663322033" sldId="306"/>
            <ac:picMk id="8195" creationId="{00000000-0000-0000-0000-000000000000}"/>
          </ac:picMkLst>
        </pc:picChg>
        <pc:picChg chg="mod">
          <ac:chgData name="Мария Климова" userId="4d778d03ef7e38f6" providerId="LiveId" clId="{687E62CF-5C71-4330-98A5-670296B5A344}" dt="2024-05-17T10:01:58.705" v="1182" actId="1076"/>
          <ac:picMkLst>
            <pc:docMk/>
            <pc:sldMk cId="3663322033" sldId="306"/>
            <ac:picMk id="8196" creationId="{00000000-0000-0000-0000-000000000000}"/>
          </ac:picMkLst>
        </pc:picChg>
      </pc:sldChg>
      <pc:sldMasterChg chg="setBg modSldLayout">
        <pc:chgData name="Мария Климова" userId="4d778d03ef7e38f6" providerId="LiveId" clId="{687E62CF-5C71-4330-98A5-670296B5A344}" dt="2024-05-16T18:50:50.042" v="429"/>
        <pc:sldMasterMkLst>
          <pc:docMk/>
          <pc:sldMasterMk cId="4013427814" sldId="2147483648"/>
        </pc:sldMasterMkLst>
        <pc:sldLayoutChg chg="setBg">
          <pc:chgData name="Мария Климова" userId="4d778d03ef7e38f6" providerId="LiveId" clId="{687E62CF-5C71-4330-98A5-670296B5A344}" dt="2024-05-16T18:50:50.042" v="429"/>
          <pc:sldLayoutMkLst>
            <pc:docMk/>
            <pc:sldMasterMk cId="4013427814" sldId="2147483648"/>
            <pc:sldLayoutMk cId="2866918426" sldId="2147483649"/>
          </pc:sldLayoutMkLst>
        </pc:sldLayoutChg>
        <pc:sldLayoutChg chg="setBg">
          <pc:chgData name="Мария Климова" userId="4d778d03ef7e38f6" providerId="LiveId" clId="{687E62CF-5C71-4330-98A5-670296B5A344}" dt="2024-05-16T18:50:50.042" v="429"/>
          <pc:sldLayoutMkLst>
            <pc:docMk/>
            <pc:sldMasterMk cId="4013427814" sldId="2147483648"/>
            <pc:sldLayoutMk cId="805380400" sldId="2147483650"/>
          </pc:sldLayoutMkLst>
        </pc:sldLayoutChg>
        <pc:sldLayoutChg chg="setBg">
          <pc:chgData name="Мария Климова" userId="4d778d03ef7e38f6" providerId="LiveId" clId="{687E62CF-5C71-4330-98A5-670296B5A344}" dt="2024-05-16T18:50:50.042" v="429"/>
          <pc:sldLayoutMkLst>
            <pc:docMk/>
            <pc:sldMasterMk cId="4013427814" sldId="2147483648"/>
            <pc:sldLayoutMk cId="2852485688" sldId="2147483651"/>
          </pc:sldLayoutMkLst>
        </pc:sldLayoutChg>
        <pc:sldLayoutChg chg="setBg">
          <pc:chgData name="Мария Климова" userId="4d778d03ef7e38f6" providerId="LiveId" clId="{687E62CF-5C71-4330-98A5-670296B5A344}" dt="2024-05-16T18:50:50.042" v="429"/>
          <pc:sldLayoutMkLst>
            <pc:docMk/>
            <pc:sldMasterMk cId="4013427814" sldId="2147483648"/>
            <pc:sldLayoutMk cId="1815603216" sldId="2147483652"/>
          </pc:sldLayoutMkLst>
        </pc:sldLayoutChg>
        <pc:sldLayoutChg chg="setBg">
          <pc:chgData name="Мария Климова" userId="4d778d03ef7e38f6" providerId="LiveId" clId="{687E62CF-5C71-4330-98A5-670296B5A344}" dt="2024-05-16T18:50:50.042" v="429"/>
          <pc:sldLayoutMkLst>
            <pc:docMk/>
            <pc:sldMasterMk cId="4013427814" sldId="2147483648"/>
            <pc:sldLayoutMk cId="190033664" sldId="2147483653"/>
          </pc:sldLayoutMkLst>
        </pc:sldLayoutChg>
        <pc:sldLayoutChg chg="setBg">
          <pc:chgData name="Мария Климова" userId="4d778d03ef7e38f6" providerId="LiveId" clId="{687E62CF-5C71-4330-98A5-670296B5A344}" dt="2024-05-16T18:50:50.042" v="429"/>
          <pc:sldLayoutMkLst>
            <pc:docMk/>
            <pc:sldMasterMk cId="4013427814" sldId="2147483648"/>
            <pc:sldLayoutMk cId="1064912765" sldId="2147483654"/>
          </pc:sldLayoutMkLst>
        </pc:sldLayoutChg>
        <pc:sldLayoutChg chg="setBg">
          <pc:chgData name="Мария Климова" userId="4d778d03ef7e38f6" providerId="LiveId" clId="{687E62CF-5C71-4330-98A5-670296B5A344}" dt="2024-05-16T18:50:50.042" v="429"/>
          <pc:sldLayoutMkLst>
            <pc:docMk/>
            <pc:sldMasterMk cId="4013427814" sldId="2147483648"/>
            <pc:sldLayoutMk cId="3471636162" sldId="2147483655"/>
          </pc:sldLayoutMkLst>
        </pc:sldLayoutChg>
        <pc:sldLayoutChg chg="setBg">
          <pc:chgData name="Мария Климова" userId="4d778d03ef7e38f6" providerId="LiveId" clId="{687E62CF-5C71-4330-98A5-670296B5A344}" dt="2024-05-16T18:50:50.042" v="429"/>
          <pc:sldLayoutMkLst>
            <pc:docMk/>
            <pc:sldMasterMk cId="4013427814" sldId="2147483648"/>
            <pc:sldLayoutMk cId="1560268186" sldId="2147483656"/>
          </pc:sldLayoutMkLst>
        </pc:sldLayoutChg>
        <pc:sldLayoutChg chg="setBg">
          <pc:chgData name="Мария Климова" userId="4d778d03ef7e38f6" providerId="LiveId" clId="{687E62CF-5C71-4330-98A5-670296B5A344}" dt="2024-05-16T18:50:50.042" v="429"/>
          <pc:sldLayoutMkLst>
            <pc:docMk/>
            <pc:sldMasterMk cId="4013427814" sldId="2147483648"/>
            <pc:sldLayoutMk cId="3621017444" sldId="2147483657"/>
          </pc:sldLayoutMkLst>
        </pc:sldLayoutChg>
        <pc:sldLayoutChg chg="setBg">
          <pc:chgData name="Мария Климова" userId="4d778d03ef7e38f6" providerId="LiveId" clId="{687E62CF-5C71-4330-98A5-670296B5A344}" dt="2024-05-16T18:50:50.042" v="429"/>
          <pc:sldLayoutMkLst>
            <pc:docMk/>
            <pc:sldMasterMk cId="4013427814" sldId="2147483648"/>
            <pc:sldLayoutMk cId="1690355825" sldId="2147483658"/>
          </pc:sldLayoutMkLst>
        </pc:sldLayoutChg>
        <pc:sldLayoutChg chg="setBg">
          <pc:chgData name="Мария Климова" userId="4d778d03ef7e38f6" providerId="LiveId" clId="{687E62CF-5C71-4330-98A5-670296B5A344}" dt="2024-05-16T18:50:50.042" v="429"/>
          <pc:sldLayoutMkLst>
            <pc:docMk/>
            <pc:sldMasterMk cId="4013427814" sldId="2147483648"/>
            <pc:sldLayoutMk cId="904728850" sldId="2147483659"/>
          </pc:sldLayoutMkLst>
        </pc:sldLayoutChg>
      </pc:sldMasterChg>
    </pc:docChg>
  </pc:docChgLst>
</pc:chgInfo>
</file>

<file path=ppt/diagrams/_rels/data3.xml.rels><?xml version="1.0" encoding="UTF-8" standalone="yes"?>
<Relationships xmlns="http://schemas.openxmlformats.org/package/2006/relationships"><Relationship Id="rId1" Type="http://schemas.openxmlformats.org/officeDocument/2006/relationships/image" Target="../media/image25.png"/></Relationships>
</file>

<file path=ppt/diagrams/_rels/data4.xml.rels><?xml version="1.0" encoding="UTF-8" standalone="yes"?>
<Relationships xmlns="http://schemas.openxmlformats.org/package/2006/relationships"><Relationship Id="rId1" Type="http://schemas.openxmlformats.org/officeDocument/2006/relationships/image" Target="../media/image24.png"/></Relationships>
</file>

<file path=ppt/diagrams/_rels/data7.xml.rels><?xml version="1.0" encoding="UTF-8" standalone="yes"?>
<Relationships xmlns="http://schemas.openxmlformats.org/package/2006/relationships"><Relationship Id="rId3" Type="http://schemas.openxmlformats.org/officeDocument/2006/relationships/hyperlink" Target="https://www.gpntb.ru/vystavki-v-gpntb-rossii/2021-god/113-chitatelyam/6/7467-metally-i-ikh-splavy.html" TargetMode="External"/><Relationship Id="rId2" Type="http://schemas.openxmlformats.org/officeDocument/2006/relationships/hyperlink" Target="https://www.gpntb.ru/vystavki-v-gpntb-rossii/2022-god/113-chitatelyam/6/8907-geologiya-dlya-lyuboznatelnykh.html" TargetMode="External"/><Relationship Id="rId1" Type="http://schemas.openxmlformats.org/officeDocument/2006/relationships/hyperlink" Target="https://cat.gpntb.ru/?id=Expositions/S&amp;sid=eec6711d6dfd372a4e801f1548ce802a" TargetMode="External"/><Relationship Id="rId5" Type="http://schemas.openxmlformats.org/officeDocument/2006/relationships/hyperlink" Target="https://www.gpntb.ru/vystavki-v-gpntb-rossii/2020-god/113-chitatelyam/6/6582-toplivnyj-resurs-planety.html" TargetMode="External"/><Relationship Id="rId4" Type="http://schemas.openxmlformats.org/officeDocument/2006/relationships/hyperlink" Target="https://www.gpntb.ru/vystavki-v-gpntb-rossii/2020-god/113-chitatelyam/6/7051-mineraly-i-neft.html" TargetMode="External"/></Relationships>
</file>

<file path=ppt/diagrams/_rels/data8.xml.rels><?xml version="1.0" encoding="UTF-8" standalone="yes"?>
<Relationships xmlns="http://schemas.openxmlformats.org/package/2006/relationships"><Relationship Id="rId3" Type="http://schemas.openxmlformats.org/officeDocument/2006/relationships/hyperlink" Target="https://ecology.gpntb.ru/exhibition/exibits_2017/exibits_1714/" TargetMode="External"/><Relationship Id="rId2" Type="http://schemas.openxmlformats.org/officeDocument/2006/relationships/hyperlink" Target="https://www.gpntb.ru/vystavki-v-gpntb-rossii/2018-god/113-chitatelyam/6/5711-mir-glazami-geologov.html" TargetMode="External"/><Relationship Id="rId1" Type="http://schemas.openxmlformats.org/officeDocument/2006/relationships/hyperlink" Target="https://www.gpntb.ru/vystavki-v-gpntb-rossii/2019-god/113-chitatelyam/6/6414-v-poiskakh-energii-nedr.html" TargetMode="External"/><Relationship Id="rId5" Type="http://schemas.openxmlformats.org/officeDocument/2006/relationships/hyperlink" Target="https://www.gpntb.ru/vystavki-v-gpntb-rossii/2015-god-2/113-chitatelyam/6/3763-blagorodnye-metally.html" TargetMode="External"/><Relationship Id="rId4" Type="http://schemas.openxmlformats.org/officeDocument/2006/relationships/hyperlink" Target="https://www.gpntb.ru/vystavki-v-gpntb-rossii/2015-god-2/113-chitatelyam/6/3800-gornomu-zhurnalu-190-let.html%202015" TargetMode="External"/></Relationships>
</file>

<file path=ppt/diagrams/_rels/data9.xml.rels><?xml version="1.0" encoding="UTF-8" standalone="yes"?>
<Relationships xmlns="http://schemas.openxmlformats.org/package/2006/relationships"><Relationship Id="rId3" Type="http://schemas.openxmlformats.org/officeDocument/2006/relationships/hyperlink" Target="https://www.gpntb.ru/vystavki-v-gpntb-rossii/2012-god-2/113-chitatelyam/6/2300-mineralno-syrevaya-baza-rosii-v-xxi-veke.html" TargetMode="External"/><Relationship Id="rId7" Type="http://schemas.openxmlformats.org/officeDocument/2006/relationships/hyperlink" Target="https://www.gpntb.ru/vystavki-v-gpntb-rossii/2013-god-2/113-chitatelyam/6/2810-uroki-yuvelirnogo-dela.html" TargetMode="External"/><Relationship Id="rId2" Type="http://schemas.openxmlformats.org/officeDocument/2006/relationships/hyperlink" Target="https://www.gpntb.ru/vystavki-v-gpntb-rossii/2013-god-2/113-chitatelyam/6/2697-vystavka-metally-i-splavy.html%202013" TargetMode="External"/><Relationship Id="rId1" Type="http://schemas.openxmlformats.org/officeDocument/2006/relationships/hyperlink" Target="https://www.gpntb.ru/vystavki-v-gpntb-rossii/2014-god-2/113-chitatelyam/6/2930-poyushchij-metall.html" TargetMode="External"/><Relationship Id="rId6" Type="http://schemas.openxmlformats.org/officeDocument/2006/relationships/hyperlink" Target="https://www.gpntb.ru/vystavki-v-gpntb-rossii/2013-god-2/113-chitatelyam/6/2798-chto-govoryat-kamni-zhizn-mineralov.html" TargetMode="External"/><Relationship Id="rId5" Type="http://schemas.openxmlformats.org/officeDocument/2006/relationships/hyperlink" Target="https://www.gpntb.ru/vystavki-v-gpntb-rossii/2010-god-2.html" TargetMode="External"/><Relationship Id="rId4" Type="http://schemas.openxmlformats.org/officeDocument/2006/relationships/hyperlink" Target="https://ecology.gpntb.ru/exhibition/exibits_2010/exibits_481/" TargetMode="External"/></Relationships>
</file>

<file path=ppt/diagrams/_rels/drawing3.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7.xml.rels><?xml version="1.0" encoding="UTF-8" standalone="yes"?>
<Relationships xmlns="http://schemas.openxmlformats.org/package/2006/relationships"><Relationship Id="rId3" Type="http://schemas.openxmlformats.org/officeDocument/2006/relationships/hyperlink" Target="https://www.gpntb.ru/vystavki-v-gpntb-rossii/2021-god/113-chitatelyam/6/7467-metally-i-ikh-splavy.html" TargetMode="External"/><Relationship Id="rId2" Type="http://schemas.openxmlformats.org/officeDocument/2006/relationships/hyperlink" Target="https://www.gpntb.ru/vystavki-v-gpntb-rossii/2022-god/113-chitatelyam/6/8907-geologiya-dlya-lyuboznatelnykh.html" TargetMode="External"/><Relationship Id="rId1" Type="http://schemas.openxmlformats.org/officeDocument/2006/relationships/hyperlink" Target="https://cat.gpntb.ru/?id=Expositions/S&amp;sid=eec6711d6dfd372a4e801f1548ce802a" TargetMode="External"/><Relationship Id="rId5" Type="http://schemas.openxmlformats.org/officeDocument/2006/relationships/hyperlink" Target="https://www.gpntb.ru/vystavki-v-gpntb-rossii/2020-god/113-chitatelyam/6/6582-toplivnyj-resurs-planety.html" TargetMode="External"/><Relationship Id="rId4" Type="http://schemas.openxmlformats.org/officeDocument/2006/relationships/hyperlink" Target="https://www.gpntb.ru/vystavki-v-gpntb-rossii/2020-god/113-chitatelyam/6/7051-mineraly-i-neft.html" TargetMode="External"/></Relationships>
</file>

<file path=ppt/diagrams/_rels/drawing8.xml.rels><?xml version="1.0" encoding="UTF-8" standalone="yes"?>
<Relationships xmlns="http://schemas.openxmlformats.org/package/2006/relationships"><Relationship Id="rId3" Type="http://schemas.openxmlformats.org/officeDocument/2006/relationships/hyperlink" Target="https://ecology.gpntb.ru/exhibition/exibits_2017/exibits_1714/" TargetMode="External"/><Relationship Id="rId2" Type="http://schemas.openxmlformats.org/officeDocument/2006/relationships/hyperlink" Target="https://www.gpntb.ru/vystavki-v-gpntb-rossii/2018-god/113-chitatelyam/6/5711-mir-glazami-geologov.html" TargetMode="External"/><Relationship Id="rId1" Type="http://schemas.openxmlformats.org/officeDocument/2006/relationships/hyperlink" Target="https://www.gpntb.ru/vystavki-v-gpntb-rossii/2019-god/113-chitatelyam/6/6414-v-poiskakh-energii-nedr.html" TargetMode="External"/><Relationship Id="rId5" Type="http://schemas.openxmlformats.org/officeDocument/2006/relationships/hyperlink" Target="https://www.gpntb.ru/vystavki-v-gpntb-rossii/2015-god-2/113-chitatelyam/6/3763-blagorodnye-metally.html" TargetMode="External"/><Relationship Id="rId4" Type="http://schemas.openxmlformats.org/officeDocument/2006/relationships/hyperlink" Target="https://www.gpntb.ru/vystavki-v-gpntb-rossii/2015-god-2/113-chitatelyam/6/3800-gornomu-zhurnalu-190-let.html%202015" TargetMode="External"/></Relationships>
</file>

<file path=ppt/diagrams/_rels/drawing9.xml.rels><?xml version="1.0" encoding="UTF-8" standalone="yes"?>
<Relationships xmlns="http://schemas.openxmlformats.org/package/2006/relationships"><Relationship Id="rId3" Type="http://schemas.openxmlformats.org/officeDocument/2006/relationships/hyperlink" Target="https://www.gpntb.ru/vystavki-v-gpntb-rossii/2013-god-2/113-chitatelyam/6/2798-chto-govoryat-kamni-zhizn-mineralov.html" TargetMode="External"/><Relationship Id="rId7" Type="http://schemas.openxmlformats.org/officeDocument/2006/relationships/hyperlink" Target="https://www.gpntb.ru/vystavki-v-gpntb-rossii/2010-god-2.html" TargetMode="External"/><Relationship Id="rId2" Type="http://schemas.openxmlformats.org/officeDocument/2006/relationships/hyperlink" Target="https://www.gpntb.ru/vystavki-v-gpntb-rossii/2013-god-2/113-chitatelyam/6/2697-vystavka-metally-i-splavy.html%202013" TargetMode="External"/><Relationship Id="rId1" Type="http://schemas.openxmlformats.org/officeDocument/2006/relationships/hyperlink" Target="https://www.gpntb.ru/vystavki-v-gpntb-rossii/2014-god-2/113-chitatelyam/6/2930-poyushchij-metall.html" TargetMode="External"/><Relationship Id="rId6" Type="http://schemas.openxmlformats.org/officeDocument/2006/relationships/hyperlink" Target="https://ecology.gpntb.ru/exhibition/exibits_2010/exibits_481/" TargetMode="External"/><Relationship Id="rId5" Type="http://schemas.openxmlformats.org/officeDocument/2006/relationships/hyperlink" Target="https://www.gpntb.ru/vystavki-v-gpntb-rossii/2012-god-2/113-chitatelyam/6/2300-mineralno-syrevaya-baza-rosii-v-xxi-veke.html" TargetMode="External"/><Relationship Id="rId4" Type="http://schemas.openxmlformats.org/officeDocument/2006/relationships/hyperlink" Target="https://www.gpntb.ru/vystavki-v-gpntb-rossii/2013-god-2/113-chitatelyam/6/2810-uroki-yuvelirnogo-dela.html" TargetMode="Externa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2851F8-17FE-40A7-AC45-4304B72A4047}" type="doc">
      <dgm:prSet loTypeId="urn:microsoft.com/office/officeart/2008/layout/LinedList" loCatId="list" qsTypeId="urn:microsoft.com/office/officeart/2005/8/quickstyle/simple1" qsCatId="simple" csTypeId="urn:microsoft.com/office/officeart/2005/8/colors/accent1_3" csCatId="accent1" phldr="1"/>
      <dgm:spPr/>
      <dgm:t>
        <a:bodyPr/>
        <a:lstStyle/>
        <a:p>
          <a:endParaRPr lang="ru-RU"/>
        </a:p>
      </dgm:t>
    </dgm:pt>
    <dgm:pt modelId="{B66262AE-5685-44E2-ADE9-09FDDF80F905}">
      <dgm:prSet phldrT="[Текст]" custT="1"/>
      <dgm:spPr/>
      <dgm:t>
        <a:bodyPr/>
        <a:lstStyle/>
        <a:p>
          <a:r>
            <a:rPr lang="ru-RU" sz="1800" dirty="0"/>
            <a:t>1742 г. </a:t>
          </a:r>
        </a:p>
      </dgm:t>
    </dgm:pt>
    <dgm:pt modelId="{02271E7A-143D-4A7B-B55C-8E25D70FA222}" type="parTrans" cxnId="{A4375418-1CB3-42DA-B317-CD4B7E7C535D}">
      <dgm:prSet/>
      <dgm:spPr/>
      <dgm:t>
        <a:bodyPr/>
        <a:lstStyle/>
        <a:p>
          <a:endParaRPr lang="ru-RU"/>
        </a:p>
      </dgm:t>
    </dgm:pt>
    <dgm:pt modelId="{F032A818-0312-4963-81B6-72B7327CB739}" type="sibTrans" cxnId="{A4375418-1CB3-42DA-B317-CD4B7E7C535D}">
      <dgm:prSet/>
      <dgm:spPr/>
      <dgm:t>
        <a:bodyPr/>
        <a:lstStyle/>
        <a:p>
          <a:endParaRPr lang="ru-RU"/>
        </a:p>
      </dgm:t>
    </dgm:pt>
    <dgm:pt modelId="{A592BA2C-391D-4569-BF10-53F80F075F84}">
      <dgm:prSet phldrT="[Текст]" custT="1"/>
      <dgm:spPr/>
      <dgm:t>
        <a:bodyPr/>
        <a:lstStyle/>
        <a:p>
          <a:r>
            <a:rPr lang="ru-RU" sz="1800" dirty="0"/>
            <a:t>Начало 1760-х гг.</a:t>
          </a:r>
        </a:p>
      </dgm:t>
    </dgm:pt>
    <dgm:pt modelId="{5194BCE1-F285-482B-BDBF-091E1E550657}" type="parTrans" cxnId="{C3C1D1A4-DC09-4CE2-84B1-F682F019AAD4}">
      <dgm:prSet/>
      <dgm:spPr/>
      <dgm:t>
        <a:bodyPr/>
        <a:lstStyle/>
        <a:p>
          <a:endParaRPr lang="ru-RU"/>
        </a:p>
      </dgm:t>
    </dgm:pt>
    <dgm:pt modelId="{8F47DDC0-79E8-4814-86AD-98F47BD7C490}" type="sibTrans" cxnId="{C3C1D1A4-DC09-4CE2-84B1-F682F019AAD4}">
      <dgm:prSet/>
      <dgm:spPr/>
      <dgm:t>
        <a:bodyPr/>
        <a:lstStyle/>
        <a:p>
          <a:endParaRPr lang="ru-RU"/>
        </a:p>
      </dgm:t>
    </dgm:pt>
    <dgm:pt modelId="{05594E1D-13DB-4640-8152-757D95F072B9}">
      <dgm:prSet custT="1"/>
      <dgm:spPr/>
      <dgm:t>
        <a:bodyPr/>
        <a:lstStyle/>
        <a:p>
          <a:r>
            <a:rPr lang="ru-RU" sz="1600" dirty="0"/>
            <a:t>приступил к изучению минералов и составлению каталога минералогического музея Академии наук.</a:t>
          </a:r>
        </a:p>
      </dgm:t>
    </dgm:pt>
    <dgm:pt modelId="{B8CBCBF5-E04D-4CB5-B09B-3FB6197594D4}" type="parTrans" cxnId="{EBD3F8F9-D1D9-47FA-9F50-520CFD82DE00}">
      <dgm:prSet/>
      <dgm:spPr/>
      <dgm:t>
        <a:bodyPr/>
        <a:lstStyle/>
        <a:p>
          <a:endParaRPr lang="ru-RU"/>
        </a:p>
      </dgm:t>
    </dgm:pt>
    <dgm:pt modelId="{1C5A759A-01B5-4A98-9603-44CC0B78BDA1}" type="sibTrans" cxnId="{EBD3F8F9-D1D9-47FA-9F50-520CFD82DE00}">
      <dgm:prSet/>
      <dgm:spPr/>
      <dgm:t>
        <a:bodyPr/>
        <a:lstStyle/>
        <a:p>
          <a:endParaRPr lang="ru-RU"/>
        </a:p>
      </dgm:t>
    </dgm:pt>
    <dgm:pt modelId="{CBABF658-6019-4218-97FA-14B8783C1294}">
      <dgm:prSet custT="1"/>
      <dgm:spPr/>
      <dgm:t>
        <a:bodyPr/>
        <a:lstStyle/>
        <a:p>
          <a:r>
            <a:rPr lang="ru-RU" sz="1600" dirty="0"/>
            <a:t>составление «Общей системы Российской минералогии». </a:t>
          </a:r>
        </a:p>
      </dgm:t>
    </dgm:pt>
    <dgm:pt modelId="{815C4D42-7514-469E-9CAA-60A17BE3E6BB}" type="parTrans" cxnId="{BA37E435-2A75-4573-994F-E41813248F27}">
      <dgm:prSet/>
      <dgm:spPr/>
      <dgm:t>
        <a:bodyPr/>
        <a:lstStyle/>
        <a:p>
          <a:endParaRPr lang="ru-RU"/>
        </a:p>
      </dgm:t>
    </dgm:pt>
    <dgm:pt modelId="{F3208D64-9D6C-42EF-832C-7D188E5AB9E3}" type="sibTrans" cxnId="{BA37E435-2A75-4573-994F-E41813248F27}">
      <dgm:prSet/>
      <dgm:spPr/>
      <dgm:t>
        <a:bodyPr/>
        <a:lstStyle/>
        <a:p>
          <a:endParaRPr lang="ru-RU"/>
        </a:p>
      </dgm:t>
    </dgm:pt>
    <dgm:pt modelId="{F02E79E0-09C5-49F9-BFB3-E36916E11AD5}">
      <dgm:prSet phldrT="[Текст]" custT="1"/>
      <dgm:spPr/>
      <dgm:t>
        <a:bodyPr/>
        <a:lstStyle/>
        <a:p>
          <a:r>
            <a:rPr lang="ru-RU" sz="1800" dirty="0"/>
            <a:t>1761 г.</a:t>
          </a:r>
        </a:p>
      </dgm:t>
    </dgm:pt>
    <dgm:pt modelId="{E2F867A6-E369-47A5-B8DF-516C40621ED5}" type="sibTrans" cxnId="{DB514845-E092-4CC4-8125-A69C6D90B54B}">
      <dgm:prSet/>
      <dgm:spPr/>
      <dgm:t>
        <a:bodyPr/>
        <a:lstStyle/>
        <a:p>
          <a:endParaRPr lang="ru-RU"/>
        </a:p>
      </dgm:t>
    </dgm:pt>
    <dgm:pt modelId="{780DC8C8-91A8-413B-B23A-BF5F7EF0C87F}" type="parTrans" cxnId="{DB514845-E092-4CC4-8125-A69C6D90B54B}">
      <dgm:prSet/>
      <dgm:spPr/>
      <dgm:t>
        <a:bodyPr/>
        <a:lstStyle/>
        <a:p>
          <a:endParaRPr lang="ru-RU"/>
        </a:p>
      </dgm:t>
    </dgm:pt>
    <dgm:pt modelId="{29E5E3E7-0CD6-4B5C-8346-F8CD855C0E6C}">
      <dgm:prSet phldrT="[Текст]" custT="1"/>
      <dgm:spPr/>
      <dgm:t>
        <a:bodyPr/>
        <a:lstStyle/>
        <a:p>
          <a:r>
            <a:rPr lang="ru-RU" sz="1800" dirty="0"/>
            <a:t>1763 г.</a:t>
          </a:r>
        </a:p>
      </dgm:t>
    </dgm:pt>
    <dgm:pt modelId="{BA528BF3-61AC-4948-941D-C47D1150C97A}" type="sibTrans" cxnId="{6C69718A-3783-4D2D-A231-05B6FFFA22E7}">
      <dgm:prSet/>
      <dgm:spPr/>
      <dgm:t>
        <a:bodyPr/>
        <a:lstStyle/>
        <a:p>
          <a:endParaRPr lang="ru-RU"/>
        </a:p>
      </dgm:t>
    </dgm:pt>
    <dgm:pt modelId="{7EFDD5B0-262C-4A74-8828-D3B2AFDAFB66}" type="parTrans" cxnId="{6C69718A-3783-4D2D-A231-05B6FFFA22E7}">
      <dgm:prSet/>
      <dgm:spPr/>
      <dgm:t>
        <a:bodyPr/>
        <a:lstStyle/>
        <a:p>
          <a:endParaRPr lang="ru-RU"/>
        </a:p>
      </dgm:t>
    </dgm:pt>
    <dgm:pt modelId="{09BB729B-E41D-410F-9913-ED6129DF4B64}">
      <dgm:prSet phldrT="[Текст]" custT="1"/>
      <dgm:spPr/>
      <dgm:t>
        <a:bodyPr/>
        <a:lstStyle/>
        <a:p>
          <a:r>
            <a:rPr lang="ru-RU" sz="1500" dirty="0"/>
            <a:t>представил в Сенат проект собирания минералов — «разных песков, разных камней, разных глин, смотря по их цветам» — по всей стране с отправкой их для изучения в Петербург.</a:t>
          </a:r>
        </a:p>
      </dgm:t>
    </dgm:pt>
    <dgm:pt modelId="{10B81BD0-F22A-4D93-B5B2-C76BF11D91BF}" type="parTrans" cxnId="{0448AA14-D35B-4410-9E25-41055999E8F4}">
      <dgm:prSet/>
      <dgm:spPr/>
      <dgm:t>
        <a:bodyPr/>
        <a:lstStyle/>
        <a:p>
          <a:endParaRPr lang="ru-RU"/>
        </a:p>
      </dgm:t>
    </dgm:pt>
    <dgm:pt modelId="{FB165A5F-E1ED-4D68-B4A8-09D68FB08624}" type="sibTrans" cxnId="{0448AA14-D35B-4410-9E25-41055999E8F4}">
      <dgm:prSet/>
      <dgm:spPr/>
      <dgm:t>
        <a:bodyPr/>
        <a:lstStyle/>
        <a:p>
          <a:endParaRPr lang="ru-RU"/>
        </a:p>
      </dgm:t>
    </dgm:pt>
    <dgm:pt modelId="{AAE3F229-7C66-434E-88E1-21352D05B281}">
      <dgm:prSet phldrT="[Текст]" custT="1"/>
      <dgm:spPr/>
      <dgm:t>
        <a:bodyPr/>
        <a:lstStyle/>
        <a:p>
          <a:r>
            <a:rPr lang="ru-RU" sz="1500" dirty="0"/>
            <a:t>составил обращение к содержателям заводов, «дабы для сочинения оной Российской минералогии они постарались прислать разные руды промышленных у себя металлов». </a:t>
          </a:r>
        </a:p>
      </dgm:t>
    </dgm:pt>
    <dgm:pt modelId="{F8EA3EEA-BF56-4428-87D9-A322AA5C4263}" type="parTrans" cxnId="{3FA042D2-3044-46F5-A1A6-D55D7C6BEE1B}">
      <dgm:prSet/>
      <dgm:spPr/>
      <dgm:t>
        <a:bodyPr/>
        <a:lstStyle/>
        <a:p>
          <a:endParaRPr lang="ru-RU"/>
        </a:p>
      </dgm:t>
    </dgm:pt>
    <dgm:pt modelId="{EE520A79-8DF7-41F9-AE3E-789ED961E5E5}" type="sibTrans" cxnId="{3FA042D2-3044-46F5-A1A6-D55D7C6BEE1B}">
      <dgm:prSet/>
      <dgm:spPr/>
      <dgm:t>
        <a:bodyPr/>
        <a:lstStyle/>
        <a:p>
          <a:endParaRPr lang="ru-RU"/>
        </a:p>
      </dgm:t>
    </dgm:pt>
    <dgm:pt modelId="{9B0FE8C3-8A04-422C-AF52-7BF636D3ED7B}" type="pres">
      <dgm:prSet presAssocID="{6A2851F8-17FE-40A7-AC45-4304B72A4047}" presName="vert0" presStyleCnt="0">
        <dgm:presLayoutVars>
          <dgm:dir/>
          <dgm:animOne val="branch"/>
          <dgm:animLvl val="lvl"/>
        </dgm:presLayoutVars>
      </dgm:prSet>
      <dgm:spPr/>
      <dgm:t>
        <a:bodyPr/>
        <a:lstStyle/>
        <a:p>
          <a:endParaRPr lang="ru-RU"/>
        </a:p>
      </dgm:t>
    </dgm:pt>
    <dgm:pt modelId="{0BE38033-0900-46D6-A42B-FD9D1A82D1E1}" type="pres">
      <dgm:prSet presAssocID="{B66262AE-5685-44E2-ADE9-09FDDF80F905}" presName="thickLine" presStyleLbl="alignNode1" presStyleIdx="0" presStyleCnt="4"/>
      <dgm:spPr/>
    </dgm:pt>
    <dgm:pt modelId="{EA043770-1521-42A3-9089-79E781CAB084}" type="pres">
      <dgm:prSet presAssocID="{B66262AE-5685-44E2-ADE9-09FDDF80F905}" presName="horz1" presStyleCnt="0"/>
      <dgm:spPr/>
    </dgm:pt>
    <dgm:pt modelId="{577B2A0B-E74E-4EF0-99F8-13F7B39D76B3}" type="pres">
      <dgm:prSet presAssocID="{B66262AE-5685-44E2-ADE9-09FDDF80F905}" presName="tx1" presStyleLbl="revTx" presStyleIdx="0" presStyleCnt="8" custScaleY="51665"/>
      <dgm:spPr/>
      <dgm:t>
        <a:bodyPr/>
        <a:lstStyle/>
        <a:p>
          <a:endParaRPr lang="ru-RU"/>
        </a:p>
      </dgm:t>
    </dgm:pt>
    <dgm:pt modelId="{8D5BD410-F061-4A8F-9834-870D8C79FEBC}" type="pres">
      <dgm:prSet presAssocID="{B66262AE-5685-44E2-ADE9-09FDDF80F905}" presName="vert1" presStyleCnt="0"/>
      <dgm:spPr/>
    </dgm:pt>
    <dgm:pt modelId="{7190A5BD-028F-4061-9B39-73C8663558BC}" type="pres">
      <dgm:prSet presAssocID="{05594E1D-13DB-4640-8152-757D95F072B9}" presName="vertSpace2a" presStyleCnt="0"/>
      <dgm:spPr/>
    </dgm:pt>
    <dgm:pt modelId="{42154F6F-8633-4420-87B9-513FA0D0B380}" type="pres">
      <dgm:prSet presAssocID="{05594E1D-13DB-4640-8152-757D95F072B9}" presName="horz2" presStyleCnt="0"/>
      <dgm:spPr/>
    </dgm:pt>
    <dgm:pt modelId="{25B84CD5-00FB-4A6B-B4F4-CC2F115594CC}" type="pres">
      <dgm:prSet presAssocID="{05594E1D-13DB-4640-8152-757D95F072B9}" presName="horzSpace2" presStyleCnt="0"/>
      <dgm:spPr/>
    </dgm:pt>
    <dgm:pt modelId="{219264EB-08B5-4494-8425-A262A99EB2B7}" type="pres">
      <dgm:prSet presAssocID="{05594E1D-13DB-4640-8152-757D95F072B9}" presName="tx2" presStyleLbl="revTx" presStyleIdx="1" presStyleCnt="8"/>
      <dgm:spPr/>
      <dgm:t>
        <a:bodyPr/>
        <a:lstStyle/>
        <a:p>
          <a:endParaRPr lang="ru-RU"/>
        </a:p>
      </dgm:t>
    </dgm:pt>
    <dgm:pt modelId="{D5C5E136-1BF9-4B65-8F18-73AE48B4D17E}" type="pres">
      <dgm:prSet presAssocID="{05594E1D-13DB-4640-8152-757D95F072B9}" presName="vert2" presStyleCnt="0"/>
      <dgm:spPr/>
    </dgm:pt>
    <dgm:pt modelId="{ADCB3FB6-2FB6-43B0-A899-84C558FEFE10}" type="pres">
      <dgm:prSet presAssocID="{05594E1D-13DB-4640-8152-757D95F072B9}" presName="thinLine2b" presStyleLbl="callout" presStyleIdx="0" presStyleCnt="4"/>
      <dgm:spPr/>
    </dgm:pt>
    <dgm:pt modelId="{D4142181-2E83-460D-A52F-4D64D4164FC1}" type="pres">
      <dgm:prSet presAssocID="{05594E1D-13DB-4640-8152-757D95F072B9}" presName="vertSpace2b" presStyleCnt="0"/>
      <dgm:spPr/>
    </dgm:pt>
    <dgm:pt modelId="{54062635-CE9B-4067-9D86-06804325142C}" type="pres">
      <dgm:prSet presAssocID="{A592BA2C-391D-4569-BF10-53F80F075F84}" presName="thickLine" presStyleLbl="alignNode1" presStyleIdx="1" presStyleCnt="4"/>
      <dgm:spPr/>
    </dgm:pt>
    <dgm:pt modelId="{7A59CFC6-1EE8-4594-9682-8C25FD55F005}" type="pres">
      <dgm:prSet presAssocID="{A592BA2C-391D-4569-BF10-53F80F075F84}" presName="horz1" presStyleCnt="0"/>
      <dgm:spPr/>
    </dgm:pt>
    <dgm:pt modelId="{AF8F61A8-4B5F-455A-A650-7E898F2E224B}" type="pres">
      <dgm:prSet presAssocID="{A592BA2C-391D-4569-BF10-53F80F075F84}" presName="tx1" presStyleLbl="revTx" presStyleIdx="2" presStyleCnt="8"/>
      <dgm:spPr/>
      <dgm:t>
        <a:bodyPr/>
        <a:lstStyle/>
        <a:p>
          <a:endParaRPr lang="ru-RU"/>
        </a:p>
      </dgm:t>
    </dgm:pt>
    <dgm:pt modelId="{FE21A83B-DE3F-4402-8923-F0C2940CBF16}" type="pres">
      <dgm:prSet presAssocID="{A592BA2C-391D-4569-BF10-53F80F075F84}" presName="vert1" presStyleCnt="0"/>
      <dgm:spPr/>
    </dgm:pt>
    <dgm:pt modelId="{67FF0321-D67B-42EB-A9EF-FCA8D1450110}" type="pres">
      <dgm:prSet presAssocID="{CBABF658-6019-4218-97FA-14B8783C1294}" presName="vertSpace2a" presStyleCnt="0"/>
      <dgm:spPr/>
    </dgm:pt>
    <dgm:pt modelId="{F78FEF5C-44D8-4D15-8A8A-3AED306C0843}" type="pres">
      <dgm:prSet presAssocID="{CBABF658-6019-4218-97FA-14B8783C1294}" presName="horz2" presStyleCnt="0"/>
      <dgm:spPr/>
    </dgm:pt>
    <dgm:pt modelId="{3EA8B981-FB46-4B1F-A708-E968B147BDC5}" type="pres">
      <dgm:prSet presAssocID="{CBABF658-6019-4218-97FA-14B8783C1294}" presName="horzSpace2" presStyleCnt="0"/>
      <dgm:spPr/>
    </dgm:pt>
    <dgm:pt modelId="{78CF6BAE-9641-4796-B390-DB5437BE384F}" type="pres">
      <dgm:prSet presAssocID="{CBABF658-6019-4218-97FA-14B8783C1294}" presName="tx2" presStyleLbl="revTx" presStyleIdx="3" presStyleCnt="8"/>
      <dgm:spPr/>
      <dgm:t>
        <a:bodyPr/>
        <a:lstStyle/>
        <a:p>
          <a:endParaRPr lang="ru-RU"/>
        </a:p>
      </dgm:t>
    </dgm:pt>
    <dgm:pt modelId="{4A9682C8-E723-4655-A725-6862DA818099}" type="pres">
      <dgm:prSet presAssocID="{CBABF658-6019-4218-97FA-14B8783C1294}" presName="vert2" presStyleCnt="0"/>
      <dgm:spPr/>
    </dgm:pt>
    <dgm:pt modelId="{A24E3CC4-89DD-4886-A6E7-5399CEFA3564}" type="pres">
      <dgm:prSet presAssocID="{CBABF658-6019-4218-97FA-14B8783C1294}" presName="thinLine2b" presStyleLbl="callout" presStyleIdx="1" presStyleCnt="4"/>
      <dgm:spPr/>
    </dgm:pt>
    <dgm:pt modelId="{CDE26338-2196-453E-9048-D21E1D3E3F2F}" type="pres">
      <dgm:prSet presAssocID="{CBABF658-6019-4218-97FA-14B8783C1294}" presName="vertSpace2b" presStyleCnt="0"/>
      <dgm:spPr/>
    </dgm:pt>
    <dgm:pt modelId="{8409C667-6CAB-4A0D-B134-0C709538BBEE}" type="pres">
      <dgm:prSet presAssocID="{F02E79E0-09C5-49F9-BFB3-E36916E11AD5}" presName="thickLine" presStyleLbl="alignNode1" presStyleIdx="2" presStyleCnt="4"/>
      <dgm:spPr/>
    </dgm:pt>
    <dgm:pt modelId="{A84B4389-B896-4A2A-96B7-E1E436F07B0F}" type="pres">
      <dgm:prSet presAssocID="{F02E79E0-09C5-49F9-BFB3-E36916E11AD5}" presName="horz1" presStyleCnt="0"/>
      <dgm:spPr/>
    </dgm:pt>
    <dgm:pt modelId="{17C34E30-A8B3-4458-AD16-55D9F8983574}" type="pres">
      <dgm:prSet presAssocID="{F02E79E0-09C5-49F9-BFB3-E36916E11AD5}" presName="tx1" presStyleLbl="revTx" presStyleIdx="4" presStyleCnt="8"/>
      <dgm:spPr/>
      <dgm:t>
        <a:bodyPr/>
        <a:lstStyle/>
        <a:p>
          <a:endParaRPr lang="ru-RU"/>
        </a:p>
      </dgm:t>
    </dgm:pt>
    <dgm:pt modelId="{BB372DEC-BD0E-4D86-A2F4-1FCC7F051093}" type="pres">
      <dgm:prSet presAssocID="{F02E79E0-09C5-49F9-BFB3-E36916E11AD5}" presName="vert1" presStyleCnt="0"/>
      <dgm:spPr/>
    </dgm:pt>
    <dgm:pt modelId="{9F9E532A-747B-4FC8-8D0A-D53F1A3A0121}" type="pres">
      <dgm:prSet presAssocID="{09BB729B-E41D-410F-9913-ED6129DF4B64}" presName="vertSpace2a" presStyleCnt="0"/>
      <dgm:spPr/>
    </dgm:pt>
    <dgm:pt modelId="{16F793E2-A0BB-41DE-A851-5E15440AB529}" type="pres">
      <dgm:prSet presAssocID="{09BB729B-E41D-410F-9913-ED6129DF4B64}" presName="horz2" presStyleCnt="0"/>
      <dgm:spPr/>
    </dgm:pt>
    <dgm:pt modelId="{9CAB7CF9-D165-4198-9ACD-A07730D58143}" type="pres">
      <dgm:prSet presAssocID="{09BB729B-E41D-410F-9913-ED6129DF4B64}" presName="horzSpace2" presStyleCnt="0"/>
      <dgm:spPr/>
    </dgm:pt>
    <dgm:pt modelId="{ED7AF35D-4A84-448E-8953-635EE96825CF}" type="pres">
      <dgm:prSet presAssocID="{09BB729B-E41D-410F-9913-ED6129DF4B64}" presName="tx2" presStyleLbl="revTx" presStyleIdx="5" presStyleCnt="8"/>
      <dgm:spPr/>
      <dgm:t>
        <a:bodyPr/>
        <a:lstStyle/>
        <a:p>
          <a:endParaRPr lang="ru-RU"/>
        </a:p>
      </dgm:t>
    </dgm:pt>
    <dgm:pt modelId="{74590F8B-428E-43DD-BBB9-DCCC2D6BC894}" type="pres">
      <dgm:prSet presAssocID="{09BB729B-E41D-410F-9913-ED6129DF4B64}" presName="vert2" presStyleCnt="0"/>
      <dgm:spPr/>
    </dgm:pt>
    <dgm:pt modelId="{239BEEB8-E22E-4BFE-B515-E882F03F8A43}" type="pres">
      <dgm:prSet presAssocID="{09BB729B-E41D-410F-9913-ED6129DF4B64}" presName="thinLine2b" presStyleLbl="callout" presStyleIdx="2" presStyleCnt="4"/>
      <dgm:spPr/>
    </dgm:pt>
    <dgm:pt modelId="{927AC76E-8F28-4686-8231-7DB7BABD94D4}" type="pres">
      <dgm:prSet presAssocID="{09BB729B-E41D-410F-9913-ED6129DF4B64}" presName="vertSpace2b" presStyleCnt="0"/>
      <dgm:spPr/>
    </dgm:pt>
    <dgm:pt modelId="{08C3818B-1262-470C-8D3A-2384A24CB530}" type="pres">
      <dgm:prSet presAssocID="{29E5E3E7-0CD6-4B5C-8346-F8CD855C0E6C}" presName="thickLine" presStyleLbl="alignNode1" presStyleIdx="3" presStyleCnt="4"/>
      <dgm:spPr/>
    </dgm:pt>
    <dgm:pt modelId="{AE4DCB31-492F-465C-9634-A28AE34EF5DB}" type="pres">
      <dgm:prSet presAssocID="{29E5E3E7-0CD6-4B5C-8346-F8CD855C0E6C}" presName="horz1" presStyleCnt="0"/>
      <dgm:spPr/>
    </dgm:pt>
    <dgm:pt modelId="{5ED89224-0354-4A4A-BC96-CFF9BE0753DE}" type="pres">
      <dgm:prSet presAssocID="{29E5E3E7-0CD6-4B5C-8346-F8CD855C0E6C}" presName="tx1" presStyleLbl="revTx" presStyleIdx="6" presStyleCnt="8"/>
      <dgm:spPr/>
      <dgm:t>
        <a:bodyPr/>
        <a:lstStyle/>
        <a:p>
          <a:endParaRPr lang="ru-RU"/>
        </a:p>
      </dgm:t>
    </dgm:pt>
    <dgm:pt modelId="{F6FB070F-3AFE-4686-99CF-C2ABD46DF265}" type="pres">
      <dgm:prSet presAssocID="{29E5E3E7-0CD6-4B5C-8346-F8CD855C0E6C}" presName="vert1" presStyleCnt="0"/>
      <dgm:spPr/>
    </dgm:pt>
    <dgm:pt modelId="{B8FE5B91-CEE0-4C6E-A444-B53F0ADF2518}" type="pres">
      <dgm:prSet presAssocID="{AAE3F229-7C66-434E-88E1-21352D05B281}" presName="vertSpace2a" presStyleCnt="0"/>
      <dgm:spPr/>
    </dgm:pt>
    <dgm:pt modelId="{E3CB6EB7-FEFB-4583-8DB3-0355006F005A}" type="pres">
      <dgm:prSet presAssocID="{AAE3F229-7C66-434E-88E1-21352D05B281}" presName="horz2" presStyleCnt="0"/>
      <dgm:spPr/>
    </dgm:pt>
    <dgm:pt modelId="{AFF2EA40-A8AD-459F-BA83-31664368E3C4}" type="pres">
      <dgm:prSet presAssocID="{AAE3F229-7C66-434E-88E1-21352D05B281}" presName="horzSpace2" presStyleCnt="0"/>
      <dgm:spPr/>
    </dgm:pt>
    <dgm:pt modelId="{AA95A431-4B9F-40C9-975B-61814CF862B5}" type="pres">
      <dgm:prSet presAssocID="{AAE3F229-7C66-434E-88E1-21352D05B281}" presName="tx2" presStyleLbl="revTx" presStyleIdx="7" presStyleCnt="8"/>
      <dgm:spPr/>
      <dgm:t>
        <a:bodyPr/>
        <a:lstStyle/>
        <a:p>
          <a:endParaRPr lang="ru-RU"/>
        </a:p>
      </dgm:t>
    </dgm:pt>
    <dgm:pt modelId="{80BF7A66-C225-4000-857A-A73D7B911EF6}" type="pres">
      <dgm:prSet presAssocID="{AAE3F229-7C66-434E-88E1-21352D05B281}" presName="vert2" presStyleCnt="0"/>
      <dgm:spPr/>
    </dgm:pt>
    <dgm:pt modelId="{4142CEEF-F75D-43FE-BC13-1369A4BCE075}" type="pres">
      <dgm:prSet presAssocID="{AAE3F229-7C66-434E-88E1-21352D05B281}" presName="thinLine2b" presStyleLbl="callout" presStyleIdx="3" presStyleCnt="4"/>
      <dgm:spPr/>
    </dgm:pt>
    <dgm:pt modelId="{04FEB070-C369-4279-B06D-57312DF0E6A4}" type="pres">
      <dgm:prSet presAssocID="{AAE3F229-7C66-434E-88E1-21352D05B281}" presName="vertSpace2b" presStyleCnt="0"/>
      <dgm:spPr/>
    </dgm:pt>
  </dgm:ptLst>
  <dgm:cxnLst>
    <dgm:cxn modelId="{6C69718A-3783-4D2D-A231-05B6FFFA22E7}" srcId="{6A2851F8-17FE-40A7-AC45-4304B72A4047}" destId="{29E5E3E7-0CD6-4B5C-8346-F8CD855C0E6C}" srcOrd="3" destOrd="0" parTransId="{7EFDD5B0-262C-4A74-8828-D3B2AFDAFB66}" sibTransId="{BA528BF3-61AC-4948-941D-C47D1150C97A}"/>
    <dgm:cxn modelId="{BA37E435-2A75-4573-994F-E41813248F27}" srcId="{A592BA2C-391D-4569-BF10-53F80F075F84}" destId="{CBABF658-6019-4218-97FA-14B8783C1294}" srcOrd="0" destOrd="0" parTransId="{815C4D42-7514-469E-9CAA-60A17BE3E6BB}" sibTransId="{F3208D64-9D6C-42EF-832C-7D188E5AB9E3}"/>
    <dgm:cxn modelId="{43D273CD-AE3B-4809-9297-632565F8F695}" type="presOf" srcId="{CBABF658-6019-4218-97FA-14B8783C1294}" destId="{78CF6BAE-9641-4796-B390-DB5437BE384F}" srcOrd="0" destOrd="0" presId="urn:microsoft.com/office/officeart/2008/layout/LinedList"/>
    <dgm:cxn modelId="{3FA042D2-3044-46F5-A1A6-D55D7C6BEE1B}" srcId="{29E5E3E7-0CD6-4B5C-8346-F8CD855C0E6C}" destId="{AAE3F229-7C66-434E-88E1-21352D05B281}" srcOrd="0" destOrd="0" parTransId="{F8EA3EEA-BF56-4428-87D9-A322AA5C4263}" sibTransId="{EE520A79-8DF7-41F9-AE3E-789ED961E5E5}"/>
    <dgm:cxn modelId="{A29A38FB-DFB2-42D0-9E95-320C38F012EB}" type="presOf" srcId="{A592BA2C-391D-4569-BF10-53F80F075F84}" destId="{AF8F61A8-4B5F-455A-A650-7E898F2E224B}" srcOrd="0" destOrd="0" presId="urn:microsoft.com/office/officeart/2008/layout/LinedList"/>
    <dgm:cxn modelId="{F67EB67F-EF83-49FD-9149-4A11F8791C8D}" type="presOf" srcId="{AAE3F229-7C66-434E-88E1-21352D05B281}" destId="{AA95A431-4B9F-40C9-975B-61814CF862B5}" srcOrd="0" destOrd="0" presId="urn:microsoft.com/office/officeart/2008/layout/LinedList"/>
    <dgm:cxn modelId="{C3C1D1A4-DC09-4CE2-84B1-F682F019AAD4}" srcId="{6A2851F8-17FE-40A7-AC45-4304B72A4047}" destId="{A592BA2C-391D-4569-BF10-53F80F075F84}" srcOrd="1" destOrd="0" parTransId="{5194BCE1-F285-482B-BDBF-091E1E550657}" sibTransId="{8F47DDC0-79E8-4814-86AD-98F47BD7C490}"/>
    <dgm:cxn modelId="{A4375418-1CB3-42DA-B317-CD4B7E7C535D}" srcId="{6A2851F8-17FE-40A7-AC45-4304B72A4047}" destId="{B66262AE-5685-44E2-ADE9-09FDDF80F905}" srcOrd="0" destOrd="0" parTransId="{02271E7A-143D-4A7B-B55C-8E25D70FA222}" sibTransId="{F032A818-0312-4963-81B6-72B7327CB739}"/>
    <dgm:cxn modelId="{0448AA14-D35B-4410-9E25-41055999E8F4}" srcId="{F02E79E0-09C5-49F9-BFB3-E36916E11AD5}" destId="{09BB729B-E41D-410F-9913-ED6129DF4B64}" srcOrd="0" destOrd="0" parTransId="{10B81BD0-F22A-4D93-B5B2-C76BF11D91BF}" sibTransId="{FB165A5F-E1ED-4D68-B4A8-09D68FB08624}"/>
    <dgm:cxn modelId="{EBD3F8F9-D1D9-47FA-9F50-520CFD82DE00}" srcId="{B66262AE-5685-44E2-ADE9-09FDDF80F905}" destId="{05594E1D-13DB-4640-8152-757D95F072B9}" srcOrd="0" destOrd="0" parTransId="{B8CBCBF5-E04D-4CB5-B09B-3FB6197594D4}" sibTransId="{1C5A759A-01B5-4A98-9603-44CC0B78BDA1}"/>
    <dgm:cxn modelId="{CB75E013-6D0E-4544-9D6D-2491C89E20C2}" type="presOf" srcId="{05594E1D-13DB-4640-8152-757D95F072B9}" destId="{219264EB-08B5-4494-8425-A262A99EB2B7}" srcOrd="0" destOrd="0" presId="urn:microsoft.com/office/officeart/2008/layout/LinedList"/>
    <dgm:cxn modelId="{CA226479-CFDC-4D61-BEF7-7D074734F05E}" type="presOf" srcId="{6A2851F8-17FE-40A7-AC45-4304B72A4047}" destId="{9B0FE8C3-8A04-422C-AF52-7BF636D3ED7B}" srcOrd="0" destOrd="0" presId="urn:microsoft.com/office/officeart/2008/layout/LinedList"/>
    <dgm:cxn modelId="{B4CBE2E7-FDD2-4DD4-B5B0-800F706DE673}" type="presOf" srcId="{B66262AE-5685-44E2-ADE9-09FDDF80F905}" destId="{577B2A0B-E74E-4EF0-99F8-13F7B39D76B3}" srcOrd="0" destOrd="0" presId="urn:microsoft.com/office/officeart/2008/layout/LinedList"/>
    <dgm:cxn modelId="{55D68228-A6AD-4CA0-B680-AF1BB1E658CB}" type="presOf" srcId="{F02E79E0-09C5-49F9-BFB3-E36916E11AD5}" destId="{17C34E30-A8B3-4458-AD16-55D9F8983574}" srcOrd="0" destOrd="0" presId="urn:microsoft.com/office/officeart/2008/layout/LinedList"/>
    <dgm:cxn modelId="{AD32DB7B-E2B0-4D98-93A7-16DA173D1BFA}" type="presOf" srcId="{09BB729B-E41D-410F-9913-ED6129DF4B64}" destId="{ED7AF35D-4A84-448E-8953-635EE96825CF}" srcOrd="0" destOrd="0" presId="urn:microsoft.com/office/officeart/2008/layout/LinedList"/>
    <dgm:cxn modelId="{DB514845-E092-4CC4-8125-A69C6D90B54B}" srcId="{6A2851F8-17FE-40A7-AC45-4304B72A4047}" destId="{F02E79E0-09C5-49F9-BFB3-E36916E11AD5}" srcOrd="2" destOrd="0" parTransId="{780DC8C8-91A8-413B-B23A-BF5F7EF0C87F}" sibTransId="{E2F867A6-E369-47A5-B8DF-516C40621ED5}"/>
    <dgm:cxn modelId="{540B92F7-0F2E-42A1-A65C-48C386D70773}" type="presOf" srcId="{29E5E3E7-0CD6-4B5C-8346-F8CD855C0E6C}" destId="{5ED89224-0354-4A4A-BC96-CFF9BE0753DE}" srcOrd="0" destOrd="0" presId="urn:microsoft.com/office/officeart/2008/layout/LinedList"/>
    <dgm:cxn modelId="{9919A889-725F-4949-8FAE-BD0373810F32}" type="presParOf" srcId="{9B0FE8C3-8A04-422C-AF52-7BF636D3ED7B}" destId="{0BE38033-0900-46D6-A42B-FD9D1A82D1E1}" srcOrd="0" destOrd="0" presId="urn:microsoft.com/office/officeart/2008/layout/LinedList"/>
    <dgm:cxn modelId="{466A74AB-6BC0-44A9-82BB-7292AF1E82FB}" type="presParOf" srcId="{9B0FE8C3-8A04-422C-AF52-7BF636D3ED7B}" destId="{EA043770-1521-42A3-9089-79E781CAB084}" srcOrd="1" destOrd="0" presId="urn:microsoft.com/office/officeart/2008/layout/LinedList"/>
    <dgm:cxn modelId="{77854D9E-0E17-4BBC-8FB9-4B00971061FF}" type="presParOf" srcId="{EA043770-1521-42A3-9089-79E781CAB084}" destId="{577B2A0B-E74E-4EF0-99F8-13F7B39D76B3}" srcOrd="0" destOrd="0" presId="urn:microsoft.com/office/officeart/2008/layout/LinedList"/>
    <dgm:cxn modelId="{BA9D9A6C-FAE4-4AFD-A9C3-D217B5732BF1}" type="presParOf" srcId="{EA043770-1521-42A3-9089-79E781CAB084}" destId="{8D5BD410-F061-4A8F-9834-870D8C79FEBC}" srcOrd="1" destOrd="0" presId="urn:microsoft.com/office/officeart/2008/layout/LinedList"/>
    <dgm:cxn modelId="{CE91065F-DD5A-47B3-A5C7-0953D5D85202}" type="presParOf" srcId="{8D5BD410-F061-4A8F-9834-870D8C79FEBC}" destId="{7190A5BD-028F-4061-9B39-73C8663558BC}" srcOrd="0" destOrd="0" presId="urn:microsoft.com/office/officeart/2008/layout/LinedList"/>
    <dgm:cxn modelId="{7E76D321-56DC-4723-96C1-EF601FC1D534}" type="presParOf" srcId="{8D5BD410-F061-4A8F-9834-870D8C79FEBC}" destId="{42154F6F-8633-4420-87B9-513FA0D0B380}" srcOrd="1" destOrd="0" presId="urn:microsoft.com/office/officeart/2008/layout/LinedList"/>
    <dgm:cxn modelId="{D51F46FF-AD17-4488-9749-FB4A63539253}" type="presParOf" srcId="{42154F6F-8633-4420-87B9-513FA0D0B380}" destId="{25B84CD5-00FB-4A6B-B4F4-CC2F115594CC}" srcOrd="0" destOrd="0" presId="urn:microsoft.com/office/officeart/2008/layout/LinedList"/>
    <dgm:cxn modelId="{E438A90E-1B56-4981-AB85-170C7AD0F3F7}" type="presParOf" srcId="{42154F6F-8633-4420-87B9-513FA0D0B380}" destId="{219264EB-08B5-4494-8425-A262A99EB2B7}" srcOrd="1" destOrd="0" presId="urn:microsoft.com/office/officeart/2008/layout/LinedList"/>
    <dgm:cxn modelId="{6CA719AB-97A2-4C4F-BF18-EA4C3CC5782B}" type="presParOf" srcId="{42154F6F-8633-4420-87B9-513FA0D0B380}" destId="{D5C5E136-1BF9-4B65-8F18-73AE48B4D17E}" srcOrd="2" destOrd="0" presId="urn:microsoft.com/office/officeart/2008/layout/LinedList"/>
    <dgm:cxn modelId="{7FB82ED9-4130-42AD-995F-DEBB2B5B6A37}" type="presParOf" srcId="{8D5BD410-F061-4A8F-9834-870D8C79FEBC}" destId="{ADCB3FB6-2FB6-43B0-A899-84C558FEFE10}" srcOrd="2" destOrd="0" presId="urn:microsoft.com/office/officeart/2008/layout/LinedList"/>
    <dgm:cxn modelId="{FFC640C9-4121-431B-B2D8-298E04E961A4}" type="presParOf" srcId="{8D5BD410-F061-4A8F-9834-870D8C79FEBC}" destId="{D4142181-2E83-460D-A52F-4D64D4164FC1}" srcOrd="3" destOrd="0" presId="urn:microsoft.com/office/officeart/2008/layout/LinedList"/>
    <dgm:cxn modelId="{88A37C62-7126-4E2E-82B7-197310F27BD1}" type="presParOf" srcId="{9B0FE8C3-8A04-422C-AF52-7BF636D3ED7B}" destId="{54062635-CE9B-4067-9D86-06804325142C}" srcOrd="2" destOrd="0" presId="urn:microsoft.com/office/officeart/2008/layout/LinedList"/>
    <dgm:cxn modelId="{4753FEAF-3E00-44F1-A74E-E7B01B0D6EDD}" type="presParOf" srcId="{9B0FE8C3-8A04-422C-AF52-7BF636D3ED7B}" destId="{7A59CFC6-1EE8-4594-9682-8C25FD55F005}" srcOrd="3" destOrd="0" presId="urn:microsoft.com/office/officeart/2008/layout/LinedList"/>
    <dgm:cxn modelId="{5F170A6D-C088-442B-B52B-5B76F600DAFB}" type="presParOf" srcId="{7A59CFC6-1EE8-4594-9682-8C25FD55F005}" destId="{AF8F61A8-4B5F-455A-A650-7E898F2E224B}" srcOrd="0" destOrd="0" presId="urn:microsoft.com/office/officeart/2008/layout/LinedList"/>
    <dgm:cxn modelId="{1036AEC0-EDA7-4A4A-8D75-51A48D86B480}" type="presParOf" srcId="{7A59CFC6-1EE8-4594-9682-8C25FD55F005}" destId="{FE21A83B-DE3F-4402-8923-F0C2940CBF16}" srcOrd="1" destOrd="0" presId="urn:microsoft.com/office/officeart/2008/layout/LinedList"/>
    <dgm:cxn modelId="{13FB672A-F902-49EA-8D38-D987F617B031}" type="presParOf" srcId="{FE21A83B-DE3F-4402-8923-F0C2940CBF16}" destId="{67FF0321-D67B-42EB-A9EF-FCA8D1450110}" srcOrd="0" destOrd="0" presId="urn:microsoft.com/office/officeart/2008/layout/LinedList"/>
    <dgm:cxn modelId="{5097B5AE-E755-4DC7-BD5B-656A469FA09B}" type="presParOf" srcId="{FE21A83B-DE3F-4402-8923-F0C2940CBF16}" destId="{F78FEF5C-44D8-4D15-8A8A-3AED306C0843}" srcOrd="1" destOrd="0" presId="urn:microsoft.com/office/officeart/2008/layout/LinedList"/>
    <dgm:cxn modelId="{AF32A7B9-79A6-408B-9D02-9EA9F6F6C56E}" type="presParOf" srcId="{F78FEF5C-44D8-4D15-8A8A-3AED306C0843}" destId="{3EA8B981-FB46-4B1F-A708-E968B147BDC5}" srcOrd="0" destOrd="0" presId="urn:microsoft.com/office/officeart/2008/layout/LinedList"/>
    <dgm:cxn modelId="{F858BC22-7793-4EC5-86EB-8BEBE7039864}" type="presParOf" srcId="{F78FEF5C-44D8-4D15-8A8A-3AED306C0843}" destId="{78CF6BAE-9641-4796-B390-DB5437BE384F}" srcOrd="1" destOrd="0" presId="urn:microsoft.com/office/officeart/2008/layout/LinedList"/>
    <dgm:cxn modelId="{C3111C3E-13A5-45E8-B379-7F7E811351E3}" type="presParOf" srcId="{F78FEF5C-44D8-4D15-8A8A-3AED306C0843}" destId="{4A9682C8-E723-4655-A725-6862DA818099}" srcOrd="2" destOrd="0" presId="urn:microsoft.com/office/officeart/2008/layout/LinedList"/>
    <dgm:cxn modelId="{A3447734-48FA-48EE-9B0E-392AF6A2CE02}" type="presParOf" srcId="{FE21A83B-DE3F-4402-8923-F0C2940CBF16}" destId="{A24E3CC4-89DD-4886-A6E7-5399CEFA3564}" srcOrd="2" destOrd="0" presId="urn:microsoft.com/office/officeart/2008/layout/LinedList"/>
    <dgm:cxn modelId="{517855AC-B7F0-49B5-BB62-7FDA73022E2E}" type="presParOf" srcId="{FE21A83B-DE3F-4402-8923-F0C2940CBF16}" destId="{CDE26338-2196-453E-9048-D21E1D3E3F2F}" srcOrd="3" destOrd="0" presId="urn:microsoft.com/office/officeart/2008/layout/LinedList"/>
    <dgm:cxn modelId="{AE92CBC2-90E4-4E6A-8C07-D47D3D59A395}" type="presParOf" srcId="{9B0FE8C3-8A04-422C-AF52-7BF636D3ED7B}" destId="{8409C667-6CAB-4A0D-B134-0C709538BBEE}" srcOrd="4" destOrd="0" presId="urn:microsoft.com/office/officeart/2008/layout/LinedList"/>
    <dgm:cxn modelId="{A2DCAA4B-1661-4DBA-8E64-6CDAE1AA2148}" type="presParOf" srcId="{9B0FE8C3-8A04-422C-AF52-7BF636D3ED7B}" destId="{A84B4389-B896-4A2A-96B7-E1E436F07B0F}" srcOrd="5" destOrd="0" presId="urn:microsoft.com/office/officeart/2008/layout/LinedList"/>
    <dgm:cxn modelId="{3B73813D-E22C-4B80-903A-D0C24B677301}" type="presParOf" srcId="{A84B4389-B896-4A2A-96B7-E1E436F07B0F}" destId="{17C34E30-A8B3-4458-AD16-55D9F8983574}" srcOrd="0" destOrd="0" presId="urn:microsoft.com/office/officeart/2008/layout/LinedList"/>
    <dgm:cxn modelId="{A588AA9B-52AB-429A-8B60-C9AE3B8000E2}" type="presParOf" srcId="{A84B4389-B896-4A2A-96B7-E1E436F07B0F}" destId="{BB372DEC-BD0E-4D86-A2F4-1FCC7F051093}" srcOrd="1" destOrd="0" presId="urn:microsoft.com/office/officeart/2008/layout/LinedList"/>
    <dgm:cxn modelId="{77679CB2-DFDC-4DCE-AC8B-D885BD539B90}" type="presParOf" srcId="{BB372DEC-BD0E-4D86-A2F4-1FCC7F051093}" destId="{9F9E532A-747B-4FC8-8D0A-D53F1A3A0121}" srcOrd="0" destOrd="0" presId="urn:microsoft.com/office/officeart/2008/layout/LinedList"/>
    <dgm:cxn modelId="{81C3DEFD-9630-4ED8-98F6-C10C5915B04C}" type="presParOf" srcId="{BB372DEC-BD0E-4D86-A2F4-1FCC7F051093}" destId="{16F793E2-A0BB-41DE-A851-5E15440AB529}" srcOrd="1" destOrd="0" presId="urn:microsoft.com/office/officeart/2008/layout/LinedList"/>
    <dgm:cxn modelId="{CC681FA9-B4F3-4F96-BD5F-9D94D4DBFFE0}" type="presParOf" srcId="{16F793E2-A0BB-41DE-A851-5E15440AB529}" destId="{9CAB7CF9-D165-4198-9ACD-A07730D58143}" srcOrd="0" destOrd="0" presId="urn:microsoft.com/office/officeart/2008/layout/LinedList"/>
    <dgm:cxn modelId="{81F8B532-85C9-4676-A247-27E0226EE9A9}" type="presParOf" srcId="{16F793E2-A0BB-41DE-A851-5E15440AB529}" destId="{ED7AF35D-4A84-448E-8953-635EE96825CF}" srcOrd="1" destOrd="0" presId="urn:microsoft.com/office/officeart/2008/layout/LinedList"/>
    <dgm:cxn modelId="{27467C81-1810-4129-AB04-A9C7CF5BDD35}" type="presParOf" srcId="{16F793E2-A0BB-41DE-A851-5E15440AB529}" destId="{74590F8B-428E-43DD-BBB9-DCCC2D6BC894}" srcOrd="2" destOrd="0" presId="urn:microsoft.com/office/officeart/2008/layout/LinedList"/>
    <dgm:cxn modelId="{38EF2871-C6FA-4869-BE2A-876E0ED5491B}" type="presParOf" srcId="{BB372DEC-BD0E-4D86-A2F4-1FCC7F051093}" destId="{239BEEB8-E22E-4BFE-B515-E882F03F8A43}" srcOrd="2" destOrd="0" presId="urn:microsoft.com/office/officeart/2008/layout/LinedList"/>
    <dgm:cxn modelId="{C59AD50F-A8D3-4628-8865-DBB74A6AB103}" type="presParOf" srcId="{BB372DEC-BD0E-4D86-A2F4-1FCC7F051093}" destId="{927AC76E-8F28-4686-8231-7DB7BABD94D4}" srcOrd="3" destOrd="0" presId="urn:microsoft.com/office/officeart/2008/layout/LinedList"/>
    <dgm:cxn modelId="{12FD5F0E-CDA4-43B2-AC71-7799426985B4}" type="presParOf" srcId="{9B0FE8C3-8A04-422C-AF52-7BF636D3ED7B}" destId="{08C3818B-1262-470C-8D3A-2384A24CB530}" srcOrd="6" destOrd="0" presId="urn:microsoft.com/office/officeart/2008/layout/LinedList"/>
    <dgm:cxn modelId="{633C7431-BB65-4BDD-96FF-B07509FBC5B4}" type="presParOf" srcId="{9B0FE8C3-8A04-422C-AF52-7BF636D3ED7B}" destId="{AE4DCB31-492F-465C-9634-A28AE34EF5DB}" srcOrd="7" destOrd="0" presId="urn:microsoft.com/office/officeart/2008/layout/LinedList"/>
    <dgm:cxn modelId="{2451CD95-5079-4EBF-9540-D4AB0546636F}" type="presParOf" srcId="{AE4DCB31-492F-465C-9634-A28AE34EF5DB}" destId="{5ED89224-0354-4A4A-BC96-CFF9BE0753DE}" srcOrd="0" destOrd="0" presId="urn:microsoft.com/office/officeart/2008/layout/LinedList"/>
    <dgm:cxn modelId="{E22DC6AE-7CEE-4AAC-80E6-E0BF89E90A4A}" type="presParOf" srcId="{AE4DCB31-492F-465C-9634-A28AE34EF5DB}" destId="{F6FB070F-3AFE-4686-99CF-C2ABD46DF265}" srcOrd="1" destOrd="0" presId="urn:microsoft.com/office/officeart/2008/layout/LinedList"/>
    <dgm:cxn modelId="{4D8E2918-F5A7-4FF8-9B02-85249782A278}" type="presParOf" srcId="{F6FB070F-3AFE-4686-99CF-C2ABD46DF265}" destId="{B8FE5B91-CEE0-4C6E-A444-B53F0ADF2518}" srcOrd="0" destOrd="0" presId="urn:microsoft.com/office/officeart/2008/layout/LinedList"/>
    <dgm:cxn modelId="{59F65382-678C-446E-BD61-32DD6764A325}" type="presParOf" srcId="{F6FB070F-3AFE-4686-99CF-C2ABD46DF265}" destId="{E3CB6EB7-FEFB-4583-8DB3-0355006F005A}" srcOrd="1" destOrd="0" presId="urn:microsoft.com/office/officeart/2008/layout/LinedList"/>
    <dgm:cxn modelId="{F32F4FE3-3BCD-4CC7-AEC2-52E8763B4EB4}" type="presParOf" srcId="{E3CB6EB7-FEFB-4583-8DB3-0355006F005A}" destId="{AFF2EA40-A8AD-459F-BA83-31664368E3C4}" srcOrd="0" destOrd="0" presId="urn:microsoft.com/office/officeart/2008/layout/LinedList"/>
    <dgm:cxn modelId="{833AE16C-09BE-4CA3-AC5C-D86DA6E73E3D}" type="presParOf" srcId="{E3CB6EB7-FEFB-4583-8DB3-0355006F005A}" destId="{AA95A431-4B9F-40C9-975B-61814CF862B5}" srcOrd="1" destOrd="0" presId="urn:microsoft.com/office/officeart/2008/layout/LinedList"/>
    <dgm:cxn modelId="{74AC1560-6E46-4803-AD1E-7FFE9E06FCB2}" type="presParOf" srcId="{E3CB6EB7-FEFB-4583-8DB3-0355006F005A}" destId="{80BF7A66-C225-4000-857A-A73D7B911EF6}" srcOrd="2" destOrd="0" presId="urn:microsoft.com/office/officeart/2008/layout/LinedList"/>
    <dgm:cxn modelId="{8FA03E2A-EDA2-4C6F-87BD-C7CAE6176558}" type="presParOf" srcId="{F6FB070F-3AFE-4686-99CF-C2ABD46DF265}" destId="{4142CEEF-F75D-43FE-BC13-1369A4BCE075}" srcOrd="2" destOrd="0" presId="urn:microsoft.com/office/officeart/2008/layout/LinedList"/>
    <dgm:cxn modelId="{02C91982-342C-4D66-8121-AD482FFAC05A}" type="presParOf" srcId="{F6FB070F-3AFE-4686-99CF-C2ABD46DF265}" destId="{04FEB070-C369-4279-B06D-57312DF0E6A4}" srcOrd="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1D5C621-1D23-459A-A731-BDF6A17E7E23}" type="doc">
      <dgm:prSet loTypeId="urn:microsoft.com/office/officeart/2005/8/layout/process1" loCatId="process" qsTypeId="urn:microsoft.com/office/officeart/2005/8/quickstyle/simple1" qsCatId="simple" csTypeId="urn:microsoft.com/office/officeart/2005/8/colors/accent1_4" csCatId="accent1" phldr="1"/>
      <dgm:spPr/>
      <dgm:t>
        <a:bodyPr/>
        <a:lstStyle/>
        <a:p>
          <a:endParaRPr lang="ru-RU"/>
        </a:p>
      </dgm:t>
    </dgm:pt>
    <dgm:pt modelId="{57528AC9-1025-4568-83DB-BAB22A9FEA9C}">
      <dgm:prSet phldrT="[Текст]"/>
      <dgm:spPr/>
      <dgm:t>
        <a:bodyPr/>
        <a:lstStyle/>
        <a:p>
          <a:pPr>
            <a:buFontTx/>
            <a:buNone/>
          </a:pPr>
          <a:r>
            <a:rPr lang="ru-RU" dirty="0"/>
            <a:t>Пользуясь описанием и таблицами, опознать минерал на слайде</a:t>
          </a:r>
        </a:p>
      </dgm:t>
    </dgm:pt>
    <dgm:pt modelId="{1FD8172A-6204-445A-90C7-7239C2F40A24}" type="parTrans" cxnId="{945C0E58-E9D5-4D2B-886B-0DDAF2C704E4}">
      <dgm:prSet/>
      <dgm:spPr/>
      <dgm:t>
        <a:bodyPr/>
        <a:lstStyle/>
        <a:p>
          <a:endParaRPr lang="ru-RU"/>
        </a:p>
      </dgm:t>
    </dgm:pt>
    <dgm:pt modelId="{94CE7F9C-D7C8-49AF-90D0-9FEC28F1B14D}" type="sibTrans" cxnId="{945C0E58-E9D5-4D2B-886B-0DDAF2C704E4}">
      <dgm:prSet/>
      <dgm:spPr/>
      <dgm:t>
        <a:bodyPr/>
        <a:lstStyle/>
        <a:p>
          <a:endParaRPr lang="ru-RU"/>
        </a:p>
      </dgm:t>
    </dgm:pt>
    <dgm:pt modelId="{0D6F70DD-276E-4EC5-9E7A-0602C068A52E}">
      <dgm:prSet phldrT="[Текст]"/>
      <dgm:spPr/>
      <dgm:t>
        <a:bodyPr/>
        <a:lstStyle/>
        <a:p>
          <a:pPr>
            <a:buFontTx/>
            <a:buNone/>
          </a:pPr>
          <a:r>
            <a:rPr lang="ru-RU" dirty="0"/>
            <a:t>Сообщить один интересный факт о минерале</a:t>
          </a:r>
        </a:p>
      </dgm:t>
    </dgm:pt>
    <dgm:pt modelId="{E0532301-71D6-4751-ACF9-BB841812882E}" type="sibTrans" cxnId="{6529CA8F-90B8-4DC6-B644-263BC6D43DAF}">
      <dgm:prSet/>
      <dgm:spPr/>
      <dgm:t>
        <a:bodyPr/>
        <a:lstStyle/>
        <a:p>
          <a:endParaRPr lang="ru-RU"/>
        </a:p>
      </dgm:t>
    </dgm:pt>
    <dgm:pt modelId="{C0D69758-41C4-4426-9452-1BCCC00466BF}" type="parTrans" cxnId="{6529CA8F-90B8-4DC6-B644-263BC6D43DAF}">
      <dgm:prSet/>
      <dgm:spPr/>
      <dgm:t>
        <a:bodyPr/>
        <a:lstStyle/>
        <a:p>
          <a:endParaRPr lang="ru-RU"/>
        </a:p>
      </dgm:t>
    </dgm:pt>
    <dgm:pt modelId="{907C6E04-3D7C-4E63-A565-1B72D5FB32FB}">
      <dgm:prSet phldrT="[Текст]"/>
      <dgm:spPr/>
      <dgm:t>
        <a:bodyPr/>
        <a:lstStyle/>
        <a:p>
          <a:r>
            <a:rPr lang="ru-RU" dirty="0"/>
            <a:t>Ознакомиться с цитатами из книги </a:t>
          </a:r>
          <a:r>
            <a:rPr lang="ru-RU" dirty="0" err="1"/>
            <a:t>Браунса</a:t>
          </a:r>
          <a:r>
            <a:rPr lang="ru-RU" dirty="0"/>
            <a:t> </a:t>
          </a:r>
          <a:endParaRPr lang="ru-RU" dirty="0" smtClean="0"/>
        </a:p>
        <a:p>
          <a:r>
            <a:rPr lang="ru-RU" dirty="0" smtClean="0"/>
            <a:t>(см</a:t>
          </a:r>
          <a:r>
            <a:rPr lang="ru-RU" dirty="0"/>
            <a:t>. раздаточный </a:t>
          </a:r>
          <a:r>
            <a:rPr lang="ru-RU" dirty="0" smtClean="0"/>
            <a:t>материал)</a:t>
          </a:r>
          <a:endParaRPr lang="ru-RU" dirty="0"/>
        </a:p>
      </dgm:t>
    </dgm:pt>
    <dgm:pt modelId="{0969205E-A754-41F8-A1FD-D78F58046D8F}" type="sibTrans" cxnId="{A348C117-6035-4CD2-8799-B0A21A91A4C8}">
      <dgm:prSet/>
      <dgm:spPr/>
      <dgm:t>
        <a:bodyPr/>
        <a:lstStyle/>
        <a:p>
          <a:endParaRPr lang="ru-RU"/>
        </a:p>
      </dgm:t>
    </dgm:pt>
    <dgm:pt modelId="{FA9E6F4B-207C-4DD4-88FC-7F9CE57EAF07}" type="parTrans" cxnId="{A348C117-6035-4CD2-8799-B0A21A91A4C8}">
      <dgm:prSet/>
      <dgm:spPr/>
      <dgm:t>
        <a:bodyPr/>
        <a:lstStyle/>
        <a:p>
          <a:endParaRPr lang="ru-RU"/>
        </a:p>
      </dgm:t>
    </dgm:pt>
    <dgm:pt modelId="{0AC6F654-A318-4993-A847-1C8665CC0D9F}" type="pres">
      <dgm:prSet presAssocID="{01D5C621-1D23-459A-A731-BDF6A17E7E23}" presName="Name0" presStyleCnt="0">
        <dgm:presLayoutVars>
          <dgm:dir/>
          <dgm:resizeHandles val="exact"/>
        </dgm:presLayoutVars>
      </dgm:prSet>
      <dgm:spPr/>
      <dgm:t>
        <a:bodyPr/>
        <a:lstStyle/>
        <a:p>
          <a:endParaRPr lang="ru-RU"/>
        </a:p>
      </dgm:t>
    </dgm:pt>
    <dgm:pt modelId="{1C1037AA-71C4-4C8E-B0D2-F646125EE98B}" type="pres">
      <dgm:prSet presAssocID="{907C6E04-3D7C-4E63-A565-1B72D5FB32FB}" presName="node" presStyleLbl="node1" presStyleIdx="0" presStyleCnt="3" custScaleX="146811" custScaleY="194935" custLinFactNeighborX="18371" custLinFactNeighborY="-69299">
        <dgm:presLayoutVars>
          <dgm:bulletEnabled val="1"/>
        </dgm:presLayoutVars>
      </dgm:prSet>
      <dgm:spPr/>
      <dgm:t>
        <a:bodyPr/>
        <a:lstStyle/>
        <a:p>
          <a:endParaRPr lang="ru-RU"/>
        </a:p>
      </dgm:t>
    </dgm:pt>
    <dgm:pt modelId="{36384422-2FF0-468E-B8D5-0DD44B9CB5CF}" type="pres">
      <dgm:prSet presAssocID="{0969205E-A754-41F8-A1FD-D78F58046D8F}" presName="sibTrans" presStyleLbl="sibTrans2D1" presStyleIdx="0" presStyleCnt="2"/>
      <dgm:spPr/>
      <dgm:t>
        <a:bodyPr/>
        <a:lstStyle/>
        <a:p>
          <a:endParaRPr lang="ru-RU"/>
        </a:p>
      </dgm:t>
    </dgm:pt>
    <dgm:pt modelId="{D02928CA-52E4-4DA3-8A2C-70811B4C9069}" type="pres">
      <dgm:prSet presAssocID="{0969205E-A754-41F8-A1FD-D78F58046D8F}" presName="connectorText" presStyleLbl="sibTrans2D1" presStyleIdx="0" presStyleCnt="2"/>
      <dgm:spPr/>
      <dgm:t>
        <a:bodyPr/>
        <a:lstStyle/>
        <a:p>
          <a:endParaRPr lang="ru-RU"/>
        </a:p>
      </dgm:t>
    </dgm:pt>
    <dgm:pt modelId="{242728FE-D760-4CCB-A6C3-B0CFFCDEC15F}" type="pres">
      <dgm:prSet presAssocID="{0D6F70DD-276E-4EC5-9E7A-0602C068A52E}" presName="node" presStyleLbl="node1" presStyleIdx="1" presStyleCnt="3" custScaleX="146811" custScaleY="194898" custLinFactNeighborY="8890">
        <dgm:presLayoutVars>
          <dgm:bulletEnabled val="1"/>
        </dgm:presLayoutVars>
      </dgm:prSet>
      <dgm:spPr/>
      <dgm:t>
        <a:bodyPr/>
        <a:lstStyle/>
        <a:p>
          <a:endParaRPr lang="ru-RU"/>
        </a:p>
      </dgm:t>
    </dgm:pt>
    <dgm:pt modelId="{E9FE9B0C-1BAA-4455-85CD-EA8841EFCBAE}" type="pres">
      <dgm:prSet presAssocID="{E0532301-71D6-4751-ACF9-BB841812882E}" presName="sibTrans" presStyleLbl="sibTrans2D1" presStyleIdx="1" presStyleCnt="2"/>
      <dgm:spPr/>
      <dgm:t>
        <a:bodyPr/>
        <a:lstStyle/>
        <a:p>
          <a:endParaRPr lang="ru-RU"/>
        </a:p>
      </dgm:t>
    </dgm:pt>
    <dgm:pt modelId="{9441CF8B-CBBF-422D-B233-6ECF6927C117}" type="pres">
      <dgm:prSet presAssocID="{E0532301-71D6-4751-ACF9-BB841812882E}" presName="connectorText" presStyleLbl="sibTrans2D1" presStyleIdx="1" presStyleCnt="2"/>
      <dgm:spPr/>
      <dgm:t>
        <a:bodyPr/>
        <a:lstStyle/>
        <a:p>
          <a:endParaRPr lang="ru-RU"/>
        </a:p>
      </dgm:t>
    </dgm:pt>
    <dgm:pt modelId="{91952BD3-3766-4512-BCB7-3D2E1377F733}" type="pres">
      <dgm:prSet presAssocID="{57528AC9-1025-4568-83DB-BAB22A9FEA9C}" presName="node" presStyleLbl="node1" presStyleIdx="2" presStyleCnt="3" custScaleX="146811" custScaleY="194898" custLinFactNeighborX="-27572" custLinFactNeighborY="89405">
        <dgm:presLayoutVars>
          <dgm:bulletEnabled val="1"/>
        </dgm:presLayoutVars>
      </dgm:prSet>
      <dgm:spPr/>
      <dgm:t>
        <a:bodyPr/>
        <a:lstStyle/>
        <a:p>
          <a:endParaRPr lang="ru-RU"/>
        </a:p>
      </dgm:t>
    </dgm:pt>
  </dgm:ptLst>
  <dgm:cxnLst>
    <dgm:cxn modelId="{6B4FD6EE-E727-4635-AE28-93BA9B598C45}" type="presOf" srcId="{01D5C621-1D23-459A-A731-BDF6A17E7E23}" destId="{0AC6F654-A318-4993-A847-1C8665CC0D9F}" srcOrd="0" destOrd="0" presId="urn:microsoft.com/office/officeart/2005/8/layout/process1"/>
    <dgm:cxn modelId="{EA0E701D-2BC7-4538-8426-C3422720452C}" type="presOf" srcId="{E0532301-71D6-4751-ACF9-BB841812882E}" destId="{9441CF8B-CBBF-422D-B233-6ECF6927C117}" srcOrd="1" destOrd="0" presId="urn:microsoft.com/office/officeart/2005/8/layout/process1"/>
    <dgm:cxn modelId="{945C0E58-E9D5-4D2B-886B-0DDAF2C704E4}" srcId="{01D5C621-1D23-459A-A731-BDF6A17E7E23}" destId="{57528AC9-1025-4568-83DB-BAB22A9FEA9C}" srcOrd="2" destOrd="0" parTransId="{1FD8172A-6204-445A-90C7-7239C2F40A24}" sibTransId="{94CE7F9C-D7C8-49AF-90D0-9FEC28F1B14D}"/>
    <dgm:cxn modelId="{6A31A96C-9CCC-4C5E-8DAC-5C3583D596E2}" type="presOf" srcId="{E0532301-71D6-4751-ACF9-BB841812882E}" destId="{E9FE9B0C-1BAA-4455-85CD-EA8841EFCBAE}" srcOrd="0" destOrd="0" presId="urn:microsoft.com/office/officeart/2005/8/layout/process1"/>
    <dgm:cxn modelId="{6EF13226-F464-4AAC-8EFB-390FF7DDB14D}" type="presOf" srcId="{907C6E04-3D7C-4E63-A565-1B72D5FB32FB}" destId="{1C1037AA-71C4-4C8E-B0D2-F646125EE98B}" srcOrd="0" destOrd="0" presId="urn:microsoft.com/office/officeart/2005/8/layout/process1"/>
    <dgm:cxn modelId="{FEF9A43A-49E8-4C2E-8499-9A59AE257F54}" type="presOf" srcId="{0D6F70DD-276E-4EC5-9E7A-0602C068A52E}" destId="{242728FE-D760-4CCB-A6C3-B0CFFCDEC15F}" srcOrd="0" destOrd="0" presId="urn:microsoft.com/office/officeart/2005/8/layout/process1"/>
    <dgm:cxn modelId="{F4D4E4AD-DA9A-4149-9B7C-943CD0FC2DBD}" type="presOf" srcId="{57528AC9-1025-4568-83DB-BAB22A9FEA9C}" destId="{91952BD3-3766-4512-BCB7-3D2E1377F733}" srcOrd="0" destOrd="0" presId="urn:microsoft.com/office/officeart/2005/8/layout/process1"/>
    <dgm:cxn modelId="{A348C117-6035-4CD2-8799-B0A21A91A4C8}" srcId="{01D5C621-1D23-459A-A731-BDF6A17E7E23}" destId="{907C6E04-3D7C-4E63-A565-1B72D5FB32FB}" srcOrd="0" destOrd="0" parTransId="{FA9E6F4B-207C-4DD4-88FC-7F9CE57EAF07}" sibTransId="{0969205E-A754-41F8-A1FD-D78F58046D8F}"/>
    <dgm:cxn modelId="{6529CA8F-90B8-4DC6-B644-263BC6D43DAF}" srcId="{01D5C621-1D23-459A-A731-BDF6A17E7E23}" destId="{0D6F70DD-276E-4EC5-9E7A-0602C068A52E}" srcOrd="1" destOrd="0" parTransId="{C0D69758-41C4-4426-9452-1BCCC00466BF}" sibTransId="{E0532301-71D6-4751-ACF9-BB841812882E}"/>
    <dgm:cxn modelId="{23A7EF02-933A-47A3-8A3E-982B21887C82}" type="presOf" srcId="{0969205E-A754-41F8-A1FD-D78F58046D8F}" destId="{36384422-2FF0-468E-B8D5-0DD44B9CB5CF}" srcOrd="0" destOrd="0" presId="urn:microsoft.com/office/officeart/2005/8/layout/process1"/>
    <dgm:cxn modelId="{758C8A5C-E798-4BFA-BEBD-4F4F139FF2D9}" type="presOf" srcId="{0969205E-A754-41F8-A1FD-D78F58046D8F}" destId="{D02928CA-52E4-4DA3-8A2C-70811B4C9069}" srcOrd="1" destOrd="0" presId="urn:microsoft.com/office/officeart/2005/8/layout/process1"/>
    <dgm:cxn modelId="{504E1EDC-4F61-4BB3-9FCB-ECA9C75E1C15}" type="presParOf" srcId="{0AC6F654-A318-4993-A847-1C8665CC0D9F}" destId="{1C1037AA-71C4-4C8E-B0D2-F646125EE98B}" srcOrd="0" destOrd="0" presId="urn:microsoft.com/office/officeart/2005/8/layout/process1"/>
    <dgm:cxn modelId="{EBDFC7C9-07D7-495D-BFEE-82B69C505B4C}" type="presParOf" srcId="{0AC6F654-A318-4993-A847-1C8665CC0D9F}" destId="{36384422-2FF0-468E-B8D5-0DD44B9CB5CF}" srcOrd="1" destOrd="0" presId="urn:microsoft.com/office/officeart/2005/8/layout/process1"/>
    <dgm:cxn modelId="{06270681-CBC9-4D34-A33B-A5A172AF8829}" type="presParOf" srcId="{36384422-2FF0-468E-B8D5-0DD44B9CB5CF}" destId="{D02928CA-52E4-4DA3-8A2C-70811B4C9069}" srcOrd="0" destOrd="0" presId="urn:microsoft.com/office/officeart/2005/8/layout/process1"/>
    <dgm:cxn modelId="{585A569A-59E9-44BF-AD57-48978673DAAF}" type="presParOf" srcId="{0AC6F654-A318-4993-A847-1C8665CC0D9F}" destId="{242728FE-D760-4CCB-A6C3-B0CFFCDEC15F}" srcOrd="2" destOrd="0" presId="urn:microsoft.com/office/officeart/2005/8/layout/process1"/>
    <dgm:cxn modelId="{313B53CD-0B13-4F3C-9647-C7C87CA0AB9F}" type="presParOf" srcId="{0AC6F654-A318-4993-A847-1C8665CC0D9F}" destId="{E9FE9B0C-1BAA-4455-85CD-EA8841EFCBAE}" srcOrd="3" destOrd="0" presId="urn:microsoft.com/office/officeart/2005/8/layout/process1"/>
    <dgm:cxn modelId="{39852609-EAD0-47EA-BECC-52711E7FCCEB}" type="presParOf" srcId="{E9FE9B0C-1BAA-4455-85CD-EA8841EFCBAE}" destId="{9441CF8B-CBBF-422D-B233-6ECF6927C117}" srcOrd="0" destOrd="0" presId="urn:microsoft.com/office/officeart/2005/8/layout/process1"/>
    <dgm:cxn modelId="{75C8E3B4-2D2D-430D-8E10-F23C0F391EAF}" type="presParOf" srcId="{0AC6F654-A318-4993-A847-1C8665CC0D9F}" destId="{91952BD3-3766-4512-BCB7-3D2E1377F733}"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ECBE72E-511E-42AF-A15B-AE47BA54A88D}"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ru-RU"/>
        </a:p>
      </dgm:t>
    </dgm:pt>
    <dgm:pt modelId="{F86D6678-AFD9-444F-9D35-587EB80EB06C}">
      <dgm:prSet/>
      <dgm:spPr/>
      <dgm:t>
        <a:bodyPr/>
        <a:lstStyle/>
        <a:p>
          <a:r>
            <a:rPr lang="ru-RU" dirty="0"/>
            <a:t>По карточке попытаться определить камень</a:t>
          </a:r>
        </a:p>
      </dgm:t>
    </dgm:pt>
    <dgm:pt modelId="{9DE5E910-2742-4656-B211-27DB297C18A1}" type="parTrans" cxnId="{43C4BCAF-DB1D-4042-A531-706EC18EA781}">
      <dgm:prSet/>
      <dgm:spPr/>
      <dgm:t>
        <a:bodyPr/>
        <a:lstStyle/>
        <a:p>
          <a:endParaRPr lang="ru-RU"/>
        </a:p>
      </dgm:t>
    </dgm:pt>
    <dgm:pt modelId="{FFBB0A52-FECD-46CA-A0F1-C3502EA64F2F}" type="sibTrans" cxnId="{43C4BCAF-DB1D-4042-A531-706EC18EA781}">
      <dgm:prSet/>
      <dgm:spPr/>
      <dgm:t>
        <a:bodyPr/>
        <a:lstStyle/>
        <a:p>
          <a:endParaRPr lang="ru-RU"/>
        </a:p>
      </dgm:t>
    </dgm:pt>
    <dgm:pt modelId="{AFA98FF7-FB08-443B-BC8E-0B552ED5045D}" type="pres">
      <dgm:prSet presAssocID="{FECBE72E-511E-42AF-A15B-AE47BA54A88D}" presName="linear" presStyleCnt="0">
        <dgm:presLayoutVars>
          <dgm:animLvl val="lvl"/>
          <dgm:resizeHandles val="exact"/>
        </dgm:presLayoutVars>
      </dgm:prSet>
      <dgm:spPr/>
      <dgm:t>
        <a:bodyPr/>
        <a:lstStyle/>
        <a:p>
          <a:endParaRPr lang="ru-RU"/>
        </a:p>
      </dgm:t>
    </dgm:pt>
    <dgm:pt modelId="{99DB0939-FC84-47DC-A3A8-AF32CA4FFAD5}" type="pres">
      <dgm:prSet presAssocID="{F86D6678-AFD9-444F-9D35-587EB80EB06C}" presName="parentText" presStyleLbl="node1" presStyleIdx="0" presStyleCnt="1">
        <dgm:presLayoutVars>
          <dgm:chMax val="0"/>
          <dgm:bulletEnabled val="1"/>
        </dgm:presLayoutVars>
      </dgm:prSet>
      <dgm:spPr/>
      <dgm:t>
        <a:bodyPr/>
        <a:lstStyle/>
        <a:p>
          <a:endParaRPr lang="ru-RU"/>
        </a:p>
      </dgm:t>
    </dgm:pt>
  </dgm:ptLst>
  <dgm:cxnLst>
    <dgm:cxn modelId="{43C4BCAF-DB1D-4042-A531-706EC18EA781}" srcId="{FECBE72E-511E-42AF-A15B-AE47BA54A88D}" destId="{F86D6678-AFD9-444F-9D35-587EB80EB06C}" srcOrd="0" destOrd="0" parTransId="{9DE5E910-2742-4656-B211-27DB297C18A1}" sibTransId="{FFBB0A52-FECD-46CA-A0F1-C3502EA64F2F}"/>
    <dgm:cxn modelId="{1B8819A2-0C10-4BAC-866A-EE9FA9753A04}" type="presOf" srcId="{F86D6678-AFD9-444F-9D35-587EB80EB06C}" destId="{99DB0939-FC84-47DC-A3A8-AF32CA4FFAD5}" srcOrd="0" destOrd="0" presId="urn:microsoft.com/office/officeart/2005/8/layout/vList2"/>
    <dgm:cxn modelId="{10492668-75C1-45FC-BE7E-AF9095FF9940}" type="presOf" srcId="{FECBE72E-511E-42AF-A15B-AE47BA54A88D}" destId="{AFA98FF7-FB08-443B-BC8E-0B552ED5045D}" srcOrd="0" destOrd="0" presId="urn:microsoft.com/office/officeart/2005/8/layout/vList2"/>
    <dgm:cxn modelId="{EB8D92A3-1E4C-4320-AA83-A5786C70FD05}" type="presParOf" srcId="{AFA98FF7-FB08-443B-BC8E-0B552ED5045D}" destId="{99DB0939-FC84-47DC-A3A8-AF32CA4FFAD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2FD24D9-57FF-4940-B2E6-0C5F5D0DA034}"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ru-RU"/>
        </a:p>
      </dgm:t>
    </dgm:pt>
    <dgm:pt modelId="{47D0FD2F-BFD7-4EB1-AA23-F5132D72C6F7}">
      <dgm:prSet custT="1"/>
      <dgm:spPr/>
      <dgm:t>
        <a:bodyPr/>
        <a:lstStyle/>
        <a:p>
          <a:r>
            <a:rPr lang="ru-RU" sz="2600" dirty="0"/>
            <a:t>изучили общую информацию о минералах и горных породах</a:t>
          </a:r>
        </a:p>
      </dgm:t>
    </dgm:pt>
    <dgm:pt modelId="{AB8E717C-6081-4C64-84B0-54AD75D1285B}" type="parTrans" cxnId="{CC954A2F-C6BE-447C-A787-65322146C8A1}">
      <dgm:prSet/>
      <dgm:spPr/>
      <dgm:t>
        <a:bodyPr/>
        <a:lstStyle/>
        <a:p>
          <a:endParaRPr lang="ru-RU" sz="2600"/>
        </a:p>
      </dgm:t>
    </dgm:pt>
    <dgm:pt modelId="{D7ECAAC9-A718-4C37-A951-0AE3040C9443}" type="sibTrans" cxnId="{CC954A2F-C6BE-447C-A787-65322146C8A1}">
      <dgm:prSet/>
      <dgm:spPr/>
      <dgm:t>
        <a:bodyPr/>
        <a:lstStyle/>
        <a:p>
          <a:endParaRPr lang="ru-RU" sz="2600"/>
        </a:p>
      </dgm:t>
    </dgm:pt>
    <dgm:pt modelId="{911BAF08-0F6C-46C0-959F-F17F14D4731B}">
      <dgm:prSet custT="1"/>
      <dgm:spPr/>
      <dgm:t>
        <a:bodyPr/>
        <a:lstStyle/>
        <a:p>
          <a:r>
            <a:rPr lang="ru-RU" sz="2600" dirty="0"/>
            <a:t>ознакомились с некоторыми книгами, их описывающими</a:t>
          </a:r>
        </a:p>
      </dgm:t>
    </dgm:pt>
    <dgm:pt modelId="{82AA2054-52AB-4B82-B360-6985E54626A3}" type="parTrans" cxnId="{77282945-6DF3-43B1-8CE5-A573C765953E}">
      <dgm:prSet/>
      <dgm:spPr/>
      <dgm:t>
        <a:bodyPr/>
        <a:lstStyle/>
        <a:p>
          <a:endParaRPr lang="ru-RU" sz="2600"/>
        </a:p>
      </dgm:t>
    </dgm:pt>
    <dgm:pt modelId="{000B0213-8A61-4975-81B6-8D121862565F}" type="sibTrans" cxnId="{77282945-6DF3-43B1-8CE5-A573C765953E}">
      <dgm:prSet/>
      <dgm:spPr/>
      <dgm:t>
        <a:bodyPr/>
        <a:lstStyle/>
        <a:p>
          <a:endParaRPr lang="ru-RU" sz="2600"/>
        </a:p>
      </dgm:t>
    </dgm:pt>
    <dgm:pt modelId="{09BC7DCB-69C5-4D8F-BDAA-8E17A85CF876}">
      <dgm:prSet custT="1"/>
      <dgm:spPr/>
      <dgm:t>
        <a:bodyPr/>
        <a:lstStyle/>
        <a:p>
          <a:r>
            <a:rPr lang="ru-RU" sz="2600" dirty="0"/>
            <a:t>попробовали назвать минералы, пользуясь определителем и рассмотрев реальные образцы</a:t>
          </a:r>
        </a:p>
      </dgm:t>
    </dgm:pt>
    <dgm:pt modelId="{3EE05223-6CC2-4C06-AD3C-165DF7FFED1E}" type="parTrans" cxnId="{785F6A91-7BF8-4B31-9DA0-34D5741923C1}">
      <dgm:prSet/>
      <dgm:spPr/>
      <dgm:t>
        <a:bodyPr/>
        <a:lstStyle/>
        <a:p>
          <a:endParaRPr lang="ru-RU" sz="2600"/>
        </a:p>
      </dgm:t>
    </dgm:pt>
    <dgm:pt modelId="{CF39E509-01A6-407E-981D-AAF93163686B}" type="sibTrans" cxnId="{785F6A91-7BF8-4B31-9DA0-34D5741923C1}">
      <dgm:prSet/>
      <dgm:spPr/>
      <dgm:t>
        <a:bodyPr/>
        <a:lstStyle/>
        <a:p>
          <a:endParaRPr lang="ru-RU" sz="2600"/>
        </a:p>
      </dgm:t>
    </dgm:pt>
    <dgm:pt modelId="{FE7CC320-5227-424D-9615-8260B2ADDF3B}" type="pres">
      <dgm:prSet presAssocID="{62FD24D9-57FF-4940-B2E6-0C5F5D0DA034}" presName="linear" presStyleCnt="0">
        <dgm:presLayoutVars>
          <dgm:animLvl val="lvl"/>
          <dgm:resizeHandles val="exact"/>
        </dgm:presLayoutVars>
      </dgm:prSet>
      <dgm:spPr/>
      <dgm:t>
        <a:bodyPr/>
        <a:lstStyle/>
        <a:p>
          <a:endParaRPr lang="ru-RU"/>
        </a:p>
      </dgm:t>
    </dgm:pt>
    <dgm:pt modelId="{9B13585B-9617-48DB-AB5B-AA4F3025C321}" type="pres">
      <dgm:prSet presAssocID="{47D0FD2F-BFD7-4EB1-AA23-F5132D72C6F7}" presName="parentText" presStyleLbl="node1" presStyleIdx="0" presStyleCnt="3">
        <dgm:presLayoutVars>
          <dgm:chMax val="0"/>
          <dgm:bulletEnabled val="1"/>
        </dgm:presLayoutVars>
      </dgm:prSet>
      <dgm:spPr/>
      <dgm:t>
        <a:bodyPr/>
        <a:lstStyle/>
        <a:p>
          <a:endParaRPr lang="ru-RU"/>
        </a:p>
      </dgm:t>
    </dgm:pt>
    <dgm:pt modelId="{364CB6EA-52DD-4738-BD8E-5A46BA93F778}" type="pres">
      <dgm:prSet presAssocID="{D7ECAAC9-A718-4C37-A951-0AE3040C9443}" presName="spacer" presStyleCnt="0"/>
      <dgm:spPr/>
    </dgm:pt>
    <dgm:pt modelId="{9EF23C93-9107-42F7-878C-0CBA06559356}" type="pres">
      <dgm:prSet presAssocID="{911BAF08-0F6C-46C0-959F-F17F14D4731B}" presName="parentText" presStyleLbl="node1" presStyleIdx="1" presStyleCnt="3">
        <dgm:presLayoutVars>
          <dgm:chMax val="0"/>
          <dgm:bulletEnabled val="1"/>
        </dgm:presLayoutVars>
      </dgm:prSet>
      <dgm:spPr/>
      <dgm:t>
        <a:bodyPr/>
        <a:lstStyle/>
        <a:p>
          <a:endParaRPr lang="ru-RU"/>
        </a:p>
      </dgm:t>
    </dgm:pt>
    <dgm:pt modelId="{D0A6AB06-1DC2-44C9-BED4-06538403C12F}" type="pres">
      <dgm:prSet presAssocID="{000B0213-8A61-4975-81B6-8D121862565F}" presName="spacer" presStyleCnt="0"/>
      <dgm:spPr/>
    </dgm:pt>
    <dgm:pt modelId="{D9B21816-F74D-43E8-8525-6734202B8CFC}" type="pres">
      <dgm:prSet presAssocID="{09BC7DCB-69C5-4D8F-BDAA-8E17A85CF876}" presName="parentText" presStyleLbl="node1" presStyleIdx="2" presStyleCnt="3">
        <dgm:presLayoutVars>
          <dgm:chMax val="0"/>
          <dgm:bulletEnabled val="1"/>
        </dgm:presLayoutVars>
      </dgm:prSet>
      <dgm:spPr/>
      <dgm:t>
        <a:bodyPr/>
        <a:lstStyle/>
        <a:p>
          <a:endParaRPr lang="ru-RU"/>
        </a:p>
      </dgm:t>
    </dgm:pt>
  </dgm:ptLst>
  <dgm:cxnLst>
    <dgm:cxn modelId="{CC954A2F-C6BE-447C-A787-65322146C8A1}" srcId="{62FD24D9-57FF-4940-B2E6-0C5F5D0DA034}" destId="{47D0FD2F-BFD7-4EB1-AA23-F5132D72C6F7}" srcOrd="0" destOrd="0" parTransId="{AB8E717C-6081-4C64-84B0-54AD75D1285B}" sibTransId="{D7ECAAC9-A718-4C37-A951-0AE3040C9443}"/>
    <dgm:cxn modelId="{7BB579B1-E873-462C-92DD-7D4925BA6C8E}" type="presOf" srcId="{62FD24D9-57FF-4940-B2E6-0C5F5D0DA034}" destId="{FE7CC320-5227-424D-9615-8260B2ADDF3B}" srcOrd="0" destOrd="0" presId="urn:microsoft.com/office/officeart/2005/8/layout/vList2"/>
    <dgm:cxn modelId="{237C132B-E551-4956-A3B4-5526B72BEC53}" type="presOf" srcId="{09BC7DCB-69C5-4D8F-BDAA-8E17A85CF876}" destId="{D9B21816-F74D-43E8-8525-6734202B8CFC}" srcOrd="0" destOrd="0" presId="urn:microsoft.com/office/officeart/2005/8/layout/vList2"/>
    <dgm:cxn modelId="{BBA5DE60-17AF-4E8E-9B43-F237EFBE0E5C}" type="presOf" srcId="{911BAF08-0F6C-46C0-959F-F17F14D4731B}" destId="{9EF23C93-9107-42F7-878C-0CBA06559356}" srcOrd="0" destOrd="0" presId="urn:microsoft.com/office/officeart/2005/8/layout/vList2"/>
    <dgm:cxn modelId="{785F6A91-7BF8-4B31-9DA0-34D5741923C1}" srcId="{62FD24D9-57FF-4940-B2E6-0C5F5D0DA034}" destId="{09BC7DCB-69C5-4D8F-BDAA-8E17A85CF876}" srcOrd="2" destOrd="0" parTransId="{3EE05223-6CC2-4C06-AD3C-165DF7FFED1E}" sibTransId="{CF39E509-01A6-407E-981D-AAF93163686B}"/>
    <dgm:cxn modelId="{77282945-6DF3-43B1-8CE5-A573C765953E}" srcId="{62FD24D9-57FF-4940-B2E6-0C5F5D0DA034}" destId="{911BAF08-0F6C-46C0-959F-F17F14D4731B}" srcOrd="1" destOrd="0" parTransId="{82AA2054-52AB-4B82-B360-6985E54626A3}" sibTransId="{000B0213-8A61-4975-81B6-8D121862565F}"/>
    <dgm:cxn modelId="{9C6EC8E6-F65B-4B9E-A3A7-736760F65B01}" type="presOf" srcId="{47D0FD2F-BFD7-4EB1-AA23-F5132D72C6F7}" destId="{9B13585B-9617-48DB-AB5B-AA4F3025C321}" srcOrd="0" destOrd="0" presId="urn:microsoft.com/office/officeart/2005/8/layout/vList2"/>
    <dgm:cxn modelId="{29DD3E2E-FD95-404C-8BEB-B2A04FE94939}" type="presParOf" srcId="{FE7CC320-5227-424D-9615-8260B2ADDF3B}" destId="{9B13585B-9617-48DB-AB5B-AA4F3025C321}" srcOrd="0" destOrd="0" presId="urn:microsoft.com/office/officeart/2005/8/layout/vList2"/>
    <dgm:cxn modelId="{0577819A-D23A-46EE-9ABB-0294BCBE1CD1}" type="presParOf" srcId="{FE7CC320-5227-424D-9615-8260B2ADDF3B}" destId="{364CB6EA-52DD-4738-BD8E-5A46BA93F778}" srcOrd="1" destOrd="0" presId="urn:microsoft.com/office/officeart/2005/8/layout/vList2"/>
    <dgm:cxn modelId="{66EC560F-9908-475C-8FB0-05247EE28C98}" type="presParOf" srcId="{FE7CC320-5227-424D-9615-8260B2ADDF3B}" destId="{9EF23C93-9107-42F7-878C-0CBA06559356}" srcOrd="2" destOrd="0" presId="urn:microsoft.com/office/officeart/2005/8/layout/vList2"/>
    <dgm:cxn modelId="{96E7C9EB-3A50-4C90-ACFC-1E2BE9C4D9C3}" type="presParOf" srcId="{FE7CC320-5227-424D-9615-8260B2ADDF3B}" destId="{D0A6AB06-1DC2-44C9-BED4-06538403C12F}" srcOrd="3" destOrd="0" presId="urn:microsoft.com/office/officeart/2005/8/layout/vList2"/>
    <dgm:cxn modelId="{28499AE1-BD6A-49CF-A79F-855C86705965}" type="presParOf" srcId="{FE7CC320-5227-424D-9615-8260B2ADDF3B}" destId="{D9B21816-F74D-43E8-8525-6734202B8CF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C6A8BC-3F07-42D3-AB51-8AB4ECFC3F29}" type="doc">
      <dgm:prSet loTypeId="urn:microsoft.com/office/officeart/2008/layout/LinedList" loCatId="list" qsTypeId="urn:microsoft.com/office/officeart/2005/8/quickstyle/simple1" qsCatId="simple" csTypeId="urn:microsoft.com/office/officeart/2005/8/colors/accent1_3" csCatId="accent1" phldr="1"/>
      <dgm:spPr/>
      <dgm:t>
        <a:bodyPr/>
        <a:lstStyle/>
        <a:p>
          <a:endParaRPr lang="ru-RU"/>
        </a:p>
      </dgm:t>
    </dgm:pt>
    <dgm:pt modelId="{B187E4CD-7977-4C60-AD98-C334A22DE71B}">
      <dgm:prSet phldrT="[Текст]" custT="1"/>
      <dgm:spPr/>
      <dgm:t>
        <a:bodyPr/>
        <a:lstStyle/>
        <a:p>
          <a:r>
            <a:rPr lang="ru-RU" sz="2400" dirty="0"/>
            <a:t>1773 г.</a:t>
          </a:r>
        </a:p>
      </dgm:t>
    </dgm:pt>
    <dgm:pt modelId="{D7DB8805-4DA1-4DA6-B884-A95640CD55A2}" type="parTrans" cxnId="{EC674986-92DC-4A54-97BF-9F7E59DB7B67}">
      <dgm:prSet/>
      <dgm:spPr/>
      <dgm:t>
        <a:bodyPr/>
        <a:lstStyle/>
        <a:p>
          <a:endParaRPr lang="ru-RU"/>
        </a:p>
      </dgm:t>
    </dgm:pt>
    <dgm:pt modelId="{A208C368-DC0D-48E6-82E6-73C6C682FB4A}" type="sibTrans" cxnId="{EC674986-92DC-4A54-97BF-9F7E59DB7B67}">
      <dgm:prSet/>
      <dgm:spPr/>
      <dgm:t>
        <a:bodyPr/>
        <a:lstStyle/>
        <a:p>
          <a:endParaRPr lang="ru-RU"/>
        </a:p>
      </dgm:t>
    </dgm:pt>
    <dgm:pt modelId="{58F85895-7EBB-4125-9099-59A069918C11}">
      <dgm:prSet phldrT="[Текст]" custT="1"/>
      <dgm:spPr/>
      <dgm:t>
        <a:bodyPr/>
        <a:lstStyle/>
        <a:p>
          <a:r>
            <a:rPr lang="ru-RU" sz="2400" dirty="0"/>
            <a:t>1817 г. </a:t>
          </a:r>
        </a:p>
      </dgm:t>
    </dgm:pt>
    <dgm:pt modelId="{B4D0538F-DFAE-4BCF-A670-7793952A000C}" type="parTrans" cxnId="{C808A86C-207C-48B8-B9C9-F228C0AE4EDA}">
      <dgm:prSet/>
      <dgm:spPr/>
      <dgm:t>
        <a:bodyPr/>
        <a:lstStyle/>
        <a:p>
          <a:endParaRPr lang="ru-RU"/>
        </a:p>
      </dgm:t>
    </dgm:pt>
    <dgm:pt modelId="{B1A354E7-FA86-4199-8787-78866CCAAB84}" type="sibTrans" cxnId="{C808A86C-207C-48B8-B9C9-F228C0AE4EDA}">
      <dgm:prSet/>
      <dgm:spPr/>
      <dgm:t>
        <a:bodyPr/>
        <a:lstStyle/>
        <a:p>
          <a:endParaRPr lang="ru-RU"/>
        </a:p>
      </dgm:t>
    </dgm:pt>
    <dgm:pt modelId="{E4E14E3E-903E-4145-9B9B-311CB206E1D9}">
      <dgm:prSet phldrT="[Текст]" custT="1"/>
      <dgm:spPr/>
      <dgm:t>
        <a:bodyPr/>
        <a:lstStyle/>
        <a:p>
          <a:r>
            <a:rPr lang="ru-RU" sz="2000" dirty="0"/>
            <a:t>учреждено Минералогическое общество.</a:t>
          </a:r>
        </a:p>
      </dgm:t>
    </dgm:pt>
    <dgm:pt modelId="{22B7B365-F5D5-42B1-A392-BECE54733306}" type="parTrans" cxnId="{345DCA64-D34F-4CA1-8D96-0574CF72D97E}">
      <dgm:prSet/>
      <dgm:spPr/>
      <dgm:t>
        <a:bodyPr/>
        <a:lstStyle/>
        <a:p>
          <a:endParaRPr lang="ru-RU"/>
        </a:p>
      </dgm:t>
    </dgm:pt>
    <dgm:pt modelId="{DEF67FBA-6456-420C-A0C6-7F1A9608F2F1}" type="sibTrans" cxnId="{345DCA64-D34F-4CA1-8D96-0574CF72D97E}">
      <dgm:prSet/>
      <dgm:spPr/>
      <dgm:t>
        <a:bodyPr/>
        <a:lstStyle/>
        <a:p>
          <a:endParaRPr lang="ru-RU"/>
        </a:p>
      </dgm:t>
    </dgm:pt>
    <dgm:pt modelId="{0BEE713B-E55F-4B0E-B47B-420498F37CFA}">
      <dgm:prSet custT="1"/>
      <dgm:spPr/>
      <dgm:t>
        <a:bodyPr/>
        <a:lstStyle/>
        <a:p>
          <a:r>
            <a:rPr lang="ru-RU" sz="2000" dirty="0"/>
            <a:t>основано Высшее горное училище (ныне Горный институт) в Петербурге.</a:t>
          </a:r>
        </a:p>
      </dgm:t>
    </dgm:pt>
    <dgm:pt modelId="{F8F45B3E-4DA7-4769-899B-A59E9E956E1D}" type="parTrans" cxnId="{FEB24CFA-5F9E-4AC6-9744-31381EBEA56D}">
      <dgm:prSet/>
      <dgm:spPr/>
      <dgm:t>
        <a:bodyPr/>
        <a:lstStyle/>
        <a:p>
          <a:endParaRPr lang="ru-RU"/>
        </a:p>
      </dgm:t>
    </dgm:pt>
    <dgm:pt modelId="{B83837A5-F0D9-4C9A-AEFC-E103B8733A40}" type="sibTrans" cxnId="{FEB24CFA-5F9E-4AC6-9744-31381EBEA56D}">
      <dgm:prSet/>
      <dgm:spPr/>
      <dgm:t>
        <a:bodyPr/>
        <a:lstStyle/>
        <a:p>
          <a:endParaRPr lang="ru-RU"/>
        </a:p>
      </dgm:t>
    </dgm:pt>
    <dgm:pt modelId="{2C088980-3E95-4C0B-AE94-28C971D245B2}" type="pres">
      <dgm:prSet presAssocID="{01C6A8BC-3F07-42D3-AB51-8AB4ECFC3F29}" presName="vert0" presStyleCnt="0">
        <dgm:presLayoutVars>
          <dgm:dir/>
          <dgm:animOne val="branch"/>
          <dgm:animLvl val="lvl"/>
        </dgm:presLayoutVars>
      </dgm:prSet>
      <dgm:spPr/>
      <dgm:t>
        <a:bodyPr/>
        <a:lstStyle/>
        <a:p>
          <a:endParaRPr lang="ru-RU"/>
        </a:p>
      </dgm:t>
    </dgm:pt>
    <dgm:pt modelId="{0C3B4D7E-E9C2-4EBC-944D-CD6E251E0A3F}" type="pres">
      <dgm:prSet presAssocID="{B187E4CD-7977-4C60-AD98-C334A22DE71B}" presName="thickLine" presStyleLbl="alignNode1" presStyleIdx="0" presStyleCnt="2"/>
      <dgm:spPr/>
    </dgm:pt>
    <dgm:pt modelId="{79C19296-FAEC-4599-B516-51DC53FF05CD}" type="pres">
      <dgm:prSet presAssocID="{B187E4CD-7977-4C60-AD98-C334A22DE71B}" presName="horz1" presStyleCnt="0"/>
      <dgm:spPr/>
    </dgm:pt>
    <dgm:pt modelId="{F8CA4039-36DF-4430-9879-94AF16430742}" type="pres">
      <dgm:prSet presAssocID="{B187E4CD-7977-4C60-AD98-C334A22DE71B}" presName="tx1" presStyleLbl="revTx" presStyleIdx="0" presStyleCnt="4"/>
      <dgm:spPr/>
      <dgm:t>
        <a:bodyPr/>
        <a:lstStyle/>
        <a:p>
          <a:endParaRPr lang="ru-RU"/>
        </a:p>
      </dgm:t>
    </dgm:pt>
    <dgm:pt modelId="{82B04BA3-CE6B-4984-B672-550DE329C715}" type="pres">
      <dgm:prSet presAssocID="{B187E4CD-7977-4C60-AD98-C334A22DE71B}" presName="vert1" presStyleCnt="0"/>
      <dgm:spPr/>
    </dgm:pt>
    <dgm:pt modelId="{0597CB57-89B5-4B01-8FB5-F202414B83DC}" type="pres">
      <dgm:prSet presAssocID="{0BEE713B-E55F-4B0E-B47B-420498F37CFA}" presName="vertSpace2a" presStyleCnt="0"/>
      <dgm:spPr/>
    </dgm:pt>
    <dgm:pt modelId="{EF93109A-2D33-483B-9335-BF7CEE73DEE9}" type="pres">
      <dgm:prSet presAssocID="{0BEE713B-E55F-4B0E-B47B-420498F37CFA}" presName="horz2" presStyleCnt="0"/>
      <dgm:spPr/>
    </dgm:pt>
    <dgm:pt modelId="{B02BF4D7-694E-4A66-B46A-54F3B468581B}" type="pres">
      <dgm:prSet presAssocID="{0BEE713B-E55F-4B0E-B47B-420498F37CFA}" presName="horzSpace2" presStyleCnt="0"/>
      <dgm:spPr/>
    </dgm:pt>
    <dgm:pt modelId="{AE603608-7B02-440D-96A5-BB709305F06F}" type="pres">
      <dgm:prSet presAssocID="{0BEE713B-E55F-4B0E-B47B-420498F37CFA}" presName="tx2" presStyleLbl="revTx" presStyleIdx="1" presStyleCnt="4"/>
      <dgm:spPr/>
      <dgm:t>
        <a:bodyPr/>
        <a:lstStyle/>
        <a:p>
          <a:endParaRPr lang="ru-RU"/>
        </a:p>
      </dgm:t>
    </dgm:pt>
    <dgm:pt modelId="{47AA5D6E-40DF-481D-A7B6-EE7BBC3B98A2}" type="pres">
      <dgm:prSet presAssocID="{0BEE713B-E55F-4B0E-B47B-420498F37CFA}" presName="vert2" presStyleCnt="0"/>
      <dgm:spPr/>
    </dgm:pt>
    <dgm:pt modelId="{89DA2BB0-CE0C-4E1E-A63F-6935492B0F44}" type="pres">
      <dgm:prSet presAssocID="{0BEE713B-E55F-4B0E-B47B-420498F37CFA}" presName="thinLine2b" presStyleLbl="callout" presStyleIdx="0" presStyleCnt="2"/>
      <dgm:spPr/>
    </dgm:pt>
    <dgm:pt modelId="{905060CD-E41C-4885-B91F-8A305ECEA582}" type="pres">
      <dgm:prSet presAssocID="{0BEE713B-E55F-4B0E-B47B-420498F37CFA}" presName="vertSpace2b" presStyleCnt="0"/>
      <dgm:spPr/>
    </dgm:pt>
    <dgm:pt modelId="{949BA8F2-A516-4FCC-B15E-963E2FFAF605}" type="pres">
      <dgm:prSet presAssocID="{58F85895-7EBB-4125-9099-59A069918C11}" presName="thickLine" presStyleLbl="alignNode1" presStyleIdx="1" presStyleCnt="2"/>
      <dgm:spPr/>
    </dgm:pt>
    <dgm:pt modelId="{DFEA1AF5-8997-4D0A-89B9-2DA5C7160B83}" type="pres">
      <dgm:prSet presAssocID="{58F85895-7EBB-4125-9099-59A069918C11}" presName="horz1" presStyleCnt="0"/>
      <dgm:spPr/>
    </dgm:pt>
    <dgm:pt modelId="{F867FF16-5885-41D4-A82C-090B5981A090}" type="pres">
      <dgm:prSet presAssocID="{58F85895-7EBB-4125-9099-59A069918C11}" presName="tx1" presStyleLbl="revTx" presStyleIdx="2" presStyleCnt="4"/>
      <dgm:spPr/>
      <dgm:t>
        <a:bodyPr/>
        <a:lstStyle/>
        <a:p>
          <a:endParaRPr lang="ru-RU"/>
        </a:p>
      </dgm:t>
    </dgm:pt>
    <dgm:pt modelId="{34A6404B-E34B-4FB8-90D8-313F0A637420}" type="pres">
      <dgm:prSet presAssocID="{58F85895-7EBB-4125-9099-59A069918C11}" presName="vert1" presStyleCnt="0"/>
      <dgm:spPr/>
    </dgm:pt>
    <dgm:pt modelId="{D8E5F1B8-908F-4D3F-BB8D-2FD61708EEC3}" type="pres">
      <dgm:prSet presAssocID="{E4E14E3E-903E-4145-9B9B-311CB206E1D9}" presName="vertSpace2a" presStyleCnt="0"/>
      <dgm:spPr/>
    </dgm:pt>
    <dgm:pt modelId="{45F4A44E-8BF9-4B23-A35A-F1D1C55C851B}" type="pres">
      <dgm:prSet presAssocID="{E4E14E3E-903E-4145-9B9B-311CB206E1D9}" presName="horz2" presStyleCnt="0"/>
      <dgm:spPr/>
    </dgm:pt>
    <dgm:pt modelId="{8E9053D3-6E7D-48EE-AB4A-76574F16289E}" type="pres">
      <dgm:prSet presAssocID="{E4E14E3E-903E-4145-9B9B-311CB206E1D9}" presName="horzSpace2" presStyleCnt="0"/>
      <dgm:spPr/>
    </dgm:pt>
    <dgm:pt modelId="{2715CDDD-A5CC-4C34-906E-514C57E4EA40}" type="pres">
      <dgm:prSet presAssocID="{E4E14E3E-903E-4145-9B9B-311CB206E1D9}" presName="tx2" presStyleLbl="revTx" presStyleIdx="3" presStyleCnt="4"/>
      <dgm:spPr/>
      <dgm:t>
        <a:bodyPr/>
        <a:lstStyle/>
        <a:p>
          <a:endParaRPr lang="ru-RU"/>
        </a:p>
      </dgm:t>
    </dgm:pt>
    <dgm:pt modelId="{38B41C6A-E931-4E17-8BD3-82CA8F321457}" type="pres">
      <dgm:prSet presAssocID="{E4E14E3E-903E-4145-9B9B-311CB206E1D9}" presName="vert2" presStyleCnt="0"/>
      <dgm:spPr/>
    </dgm:pt>
    <dgm:pt modelId="{AB0253F7-C0EE-4BE7-A559-27A7F1AAF5D6}" type="pres">
      <dgm:prSet presAssocID="{E4E14E3E-903E-4145-9B9B-311CB206E1D9}" presName="thinLine2b" presStyleLbl="callout" presStyleIdx="1" presStyleCnt="2"/>
      <dgm:spPr/>
    </dgm:pt>
    <dgm:pt modelId="{8489CA32-0762-4ED1-9D37-BE80A56B4327}" type="pres">
      <dgm:prSet presAssocID="{E4E14E3E-903E-4145-9B9B-311CB206E1D9}" presName="vertSpace2b" presStyleCnt="0"/>
      <dgm:spPr/>
    </dgm:pt>
  </dgm:ptLst>
  <dgm:cxnLst>
    <dgm:cxn modelId="{AE0BBFE8-23A1-4F52-A5F5-1A5FF13B5CC3}" type="presOf" srcId="{01C6A8BC-3F07-42D3-AB51-8AB4ECFC3F29}" destId="{2C088980-3E95-4C0B-AE94-28C971D245B2}" srcOrd="0" destOrd="0" presId="urn:microsoft.com/office/officeart/2008/layout/LinedList"/>
    <dgm:cxn modelId="{C808A86C-207C-48B8-B9C9-F228C0AE4EDA}" srcId="{01C6A8BC-3F07-42D3-AB51-8AB4ECFC3F29}" destId="{58F85895-7EBB-4125-9099-59A069918C11}" srcOrd="1" destOrd="0" parTransId="{B4D0538F-DFAE-4BCF-A670-7793952A000C}" sibTransId="{B1A354E7-FA86-4199-8787-78866CCAAB84}"/>
    <dgm:cxn modelId="{EC56F1E8-308E-4261-BC46-F6DB8672DEFB}" type="presOf" srcId="{58F85895-7EBB-4125-9099-59A069918C11}" destId="{F867FF16-5885-41D4-A82C-090B5981A090}" srcOrd="0" destOrd="0" presId="urn:microsoft.com/office/officeart/2008/layout/LinedList"/>
    <dgm:cxn modelId="{8E7DE0C2-40FF-47E0-84A7-E1371C36F0FA}" type="presOf" srcId="{B187E4CD-7977-4C60-AD98-C334A22DE71B}" destId="{F8CA4039-36DF-4430-9879-94AF16430742}" srcOrd="0" destOrd="0" presId="urn:microsoft.com/office/officeart/2008/layout/LinedList"/>
    <dgm:cxn modelId="{E41D6476-DBEF-4741-8FDE-4C8A10C20F0D}" type="presOf" srcId="{0BEE713B-E55F-4B0E-B47B-420498F37CFA}" destId="{AE603608-7B02-440D-96A5-BB709305F06F}" srcOrd="0" destOrd="0" presId="urn:microsoft.com/office/officeart/2008/layout/LinedList"/>
    <dgm:cxn modelId="{EC674986-92DC-4A54-97BF-9F7E59DB7B67}" srcId="{01C6A8BC-3F07-42D3-AB51-8AB4ECFC3F29}" destId="{B187E4CD-7977-4C60-AD98-C334A22DE71B}" srcOrd="0" destOrd="0" parTransId="{D7DB8805-4DA1-4DA6-B884-A95640CD55A2}" sibTransId="{A208C368-DC0D-48E6-82E6-73C6C682FB4A}"/>
    <dgm:cxn modelId="{9676125E-D90E-457E-A0D2-045FC12F8294}" type="presOf" srcId="{E4E14E3E-903E-4145-9B9B-311CB206E1D9}" destId="{2715CDDD-A5CC-4C34-906E-514C57E4EA40}" srcOrd="0" destOrd="0" presId="urn:microsoft.com/office/officeart/2008/layout/LinedList"/>
    <dgm:cxn modelId="{FEB24CFA-5F9E-4AC6-9744-31381EBEA56D}" srcId="{B187E4CD-7977-4C60-AD98-C334A22DE71B}" destId="{0BEE713B-E55F-4B0E-B47B-420498F37CFA}" srcOrd="0" destOrd="0" parTransId="{F8F45B3E-4DA7-4769-899B-A59E9E956E1D}" sibTransId="{B83837A5-F0D9-4C9A-AEFC-E103B8733A40}"/>
    <dgm:cxn modelId="{345DCA64-D34F-4CA1-8D96-0574CF72D97E}" srcId="{58F85895-7EBB-4125-9099-59A069918C11}" destId="{E4E14E3E-903E-4145-9B9B-311CB206E1D9}" srcOrd="0" destOrd="0" parTransId="{22B7B365-F5D5-42B1-A392-BECE54733306}" sibTransId="{DEF67FBA-6456-420C-A0C6-7F1A9608F2F1}"/>
    <dgm:cxn modelId="{A41ECB82-8409-4128-A90C-A82173C6EDDE}" type="presParOf" srcId="{2C088980-3E95-4C0B-AE94-28C971D245B2}" destId="{0C3B4D7E-E9C2-4EBC-944D-CD6E251E0A3F}" srcOrd="0" destOrd="0" presId="urn:microsoft.com/office/officeart/2008/layout/LinedList"/>
    <dgm:cxn modelId="{3D14A657-26FF-4678-8A3F-91F813AA9607}" type="presParOf" srcId="{2C088980-3E95-4C0B-AE94-28C971D245B2}" destId="{79C19296-FAEC-4599-B516-51DC53FF05CD}" srcOrd="1" destOrd="0" presId="urn:microsoft.com/office/officeart/2008/layout/LinedList"/>
    <dgm:cxn modelId="{FF5DAD0F-5D3F-4C37-8625-8CAD63D45447}" type="presParOf" srcId="{79C19296-FAEC-4599-B516-51DC53FF05CD}" destId="{F8CA4039-36DF-4430-9879-94AF16430742}" srcOrd="0" destOrd="0" presId="urn:microsoft.com/office/officeart/2008/layout/LinedList"/>
    <dgm:cxn modelId="{05E9C517-C4B8-4109-945A-6CB4DF8079EF}" type="presParOf" srcId="{79C19296-FAEC-4599-B516-51DC53FF05CD}" destId="{82B04BA3-CE6B-4984-B672-550DE329C715}" srcOrd="1" destOrd="0" presId="urn:microsoft.com/office/officeart/2008/layout/LinedList"/>
    <dgm:cxn modelId="{B678FF71-6140-4C10-BE07-2C427B1863F5}" type="presParOf" srcId="{82B04BA3-CE6B-4984-B672-550DE329C715}" destId="{0597CB57-89B5-4B01-8FB5-F202414B83DC}" srcOrd="0" destOrd="0" presId="urn:microsoft.com/office/officeart/2008/layout/LinedList"/>
    <dgm:cxn modelId="{491DD470-4338-4E43-BA18-E1DEA3A0502A}" type="presParOf" srcId="{82B04BA3-CE6B-4984-B672-550DE329C715}" destId="{EF93109A-2D33-483B-9335-BF7CEE73DEE9}" srcOrd="1" destOrd="0" presId="urn:microsoft.com/office/officeart/2008/layout/LinedList"/>
    <dgm:cxn modelId="{70CD475B-B5AB-4113-8AD1-42D1DF959BA5}" type="presParOf" srcId="{EF93109A-2D33-483B-9335-BF7CEE73DEE9}" destId="{B02BF4D7-694E-4A66-B46A-54F3B468581B}" srcOrd="0" destOrd="0" presId="urn:microsoft.com/office/officeart/2008/layout/LinedList"/>
    <dgm:cxn modelId="{94D8114E-C602-4715-BBB8-02F71C443F2B}" type="presParOf" srcId="{EF93109A-2D33-483B-9335-BF7CEE73DEE9}" destId="{AE603608-7B02-440D-96A5-BB709305F06F}" srcOrd="1" destOrd="0" presId="urn:microsoft.com/office/officeart/2008/layout/LinedList"/>
    <dgm:cxn modelId="{894C2A5C-B444-4227-B8E6-7F6D75C69A9C}" type="presParOf" srcId="{EF93109A-2D33-483B-9335-BF7CEE73DEE9}" destId="{47AA5D6E-40DF-481D-A7B6-EE7BBC3B98A2}" srcOrd="2" destOrd="0" presId="urn:microsoft.com/office/officeart/2008/layout/LinedList"/>
    <dgm:cxn modelId="{939C2101-9A16-4B15-A9B6-47A43E7E1601}" type="presParOf" srcId="{82B04BA3-CE6B-4984-B672-550DE329C715}" destId="{89DA2BB0-CE0C-4E1E-A63F-6935492B0F44}" srcOrd="2" destOrd="0" presId="urn:microsoft.com/office/officeart/2008/layout/LinedList"/>
    <dgm:cxn modelId="{CEB010C7-6C89-49A3-9193-951DA3A62ABB}" type="presParOf" srcId="{82B04BA3-CE6B-4984-B672-550DE329C715}" destId="{905060CD-E41C-4885-B91F-8A305ECEA582}" srcOrd="3" destOrd="0" presId="urn:microsoft.com/office/officeart/2008/layout/LinedList"/>
    <dgm:cxn modelId="{75115F56-287A-45B1-AEB6-81EC2463CEE5}" type="presParOf" srcId="{2C088980-3E95-4C0B-AE94-28C971D245B2}" destId="{949BA8F2-A516-4FCC-B15E-963E2FFAF605}" srcOrd="2" destOrd="0" presId="urn:microsoft.com/office/officeart/2008/layout/LinedList"/>
    <dgm:cxn modelId="{85C799DF-0AEF-4D05-9B8F-E473A273CB0F}" type="presParOf" srcId="{2C088980-3E95-4C0B-AE94-28C971D245B2}" destId="{DFEA1AF5-8997-4D0A-89B9-2DA5C7160B83}" srcOrd="3" destOrd="0" presId="urn:microsoft.com/office/officeart/2008/layout/LinedList"/>
    <dgm:cxn modelId="{F2C8478A-8E48-4328-A1FA-27A55BF26D58}" type="presParOf" srcId="{DFEA1AF5-8997-4D0A-89B9-2DA5C7160B83}" destId="{F867FF16-5885-41D4-A82C-090B5981A090}" srcOrd="0" destOrd="0" presId="urn:microsoft.com/office/officeart/2008/layout/LinedList"/>
    <dgm:cxn modelId="{573BC6B0-9E83-43F2-82D8-EBEDD996108B}" type="presParOf" srcId="{DFEA1AF5-8997-4D0A-89B9-2DA5C7160B83}" destId="{34A6404B-E34B-4FB8-90D8-313F0A637420}" srcOrd="1" destOrd="0" presId="urn:microsoft.com/office/officeart/2008/layout/LinedList"/>
    <dgm:cxn modelId="{BEAFFEFE-DB36-4A7F-95B7-8EDF22C922B4}" type="presParOf" srcId="{34A6404B-E34B-4FB8-90D8-313F0A637420}" destId="{D8E5F1B8-908F-4D3F-BB8D-2FD61708EEC3}" srcOrd="0" destOrd="0" presId="urn:microsoft.com/office/officeart/2008/layout/LinedList"/>
    <dgm:cxn modelId="{0F93FC3A-C333-426E-86AB-0BDFF8A72631}" type="presParOf" srcId="{34A6404B-E34B-4FB8-90D8-313F0A637420}" destId="{45F4A44E-8BF9-4B23-A35A-F1D1C55C851B}" srcOrd="1" destOrd="0" presId="urn:microsoft.com/office/officeart/2008/layout/LinedList"/>
    <dgm:cxn modelId="{DFFB4B0E-7D6C-4DBA-94D4-B369D5267BA7}" type="presParOf" srcId="{45F4A44E-8BF9-4B23-A35A-F1D1C55C851B}" destId="{8E9053D3-6E7D-48EE-AB4A-76574F16289E}" srcOrd="0" destOrd="0" presId="urn:microsoft.com/office/officeart/2008/layout/LinedList"/>
    <dgm:cxn modelId="{6ADBBE60-2E55-4E13-9167-D644286CED39}" type="presParOf" srcId="{45F4A44E-8BF9-4B23-A35A-F1D1C55C851B}" destId="{2715CDDD-A5CC-4C34-906E-514C57E4EA40}" srcOrd="1" destOrd="0" presId="urn:microsoft.com/office/officeart/2008/layout/LinedList"/>
    <dgm:cxn modelId="{D549B98D-9E3C-4E79-B5EE-C24F1E92E995}" type="presParOf" srcId="{45F4A44E-8BF9-4B23-A35A-F1D1C55C851B}" destId="{38B41C6A-E931-4E17-8BD3-82CA8F321457}" srcOrd="2" destOrd="0" presId="urn:microsoft.com/office/officeart/2008/layout/LinedList"/>
    <dgm:cxn modelId="{69282761-C94D-4738-8B00-3B480C85A72A}" type="presParOf" srcId="{34A6404B-E34B-4FB8-90D8-313F0A637420}" destId="{AB0253F7-C0EE-4BE7-A559-27A7F1AAF5D6}" srcOrd="2" destOrd="0" presId="urn:microsoft.com/office/officeart/2008/layout/LinedList"/>
    <dgm:cxn modelId="{F8284E2E-2749-441B-A5E5-DC1490A7321E}" type="presParOf" srcId="{34A6404B-E34B-4FB8-90D8-313F0A637420}" destId="{8489CA32-0762-4ED1-9D37-BE80A56B4327}" srcOrd="3"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A131C6-FBBB-42A6-9E81-7DF8212A0CAE}" type="doc">
      <dgm:prSet loTypeId="urn:microsoft.com/office/officeart/2008/layout/PictureStrips" loCatId="picture" qsTypeId="urn:microsoft.com/office/officeart/2005/8/quickstyle/simple1" qsCatId="simple" csTypeId="urn:microsoft.com/office/officeart/2005/8/colors/accent1_3" csCatId="accent1" phldr="1"/>
      <dgm:spPr/>
      <dgm:t>
        <a:bodyPr/>
        <a:lstStyle/>
        <a:p>
          <a:endParaRPr lang="ru-RU"/>
        </a:p>
      </dgm:t>
    </dgm:pt>
    <dgm:pt modelId="{A650938B-C19F-4857-B6A1-997A89418C00}">
      <dgm:prSet phldrT="[Текст]"/>
      <dgm:spPr/>
      <dgm:t>
        <a:bodyPr/>
        <a:lstStyle/>
        <a:p>
          <a:pPr marL="0" indent="0">
            <a:buClrTx/>
            <a:buSzTx/>
            <a:buFontTx/>
            <a:buNone/>
            <a:tabLst/>
          </a:pPr>
          <a:r>
            <a:rPr kumimoji="0" lang="ru-RU" b="1" i="0" u="none" strike="noStrike" cap="none" spc="0" normalizeH="0" baseline="0" noProof="0" dirty="0">
              <a:ln/>
              <a:effectLst/>
              <a:uLnTx/>
              <a:uFillTx/>
              <a:latin typeface="Cambria" panose="02040503050406030204" pitchFamily="18" charset="0"/>
              <a:ea typeface="+mn-ea"/>
              <a:cs typeface="+mn-cs"/>
            </a:rPr>
            <a:t>Сергей Владимирович Обручев</a:t>
          </a:r>
          <a:r>
            <a:rPr kumimoji="0" lang="ru-RU" b="0" i="0" u="none" strike="noStrike" cap="none" spc="0" normalizeH="0" baseline="0" noProof="0" dirty="0">
              <a:ln/>
              <a:effectLst/>
              <a:uLnTx/>
              <a:uFillTx/>
              <a:latin typeface="Cambria" panose="02040503050406030204" pitchFamily="18" charset="0"/>
              <a:ea typeface="+mn-ea"/>
              <a:cs typeface="+mn-cs"/>
            </a:rPr>
            <a:t> </a:t>
          </a:r>
        </a:p>
        <a:p>
          <a:pPr marL="0">
            <a:buClrTx/>
            <a:buSzTx/>
            <a:buFontTx/>
            <a:buNone/>
          </a:pPr>
          <a:r>
            <a:rPr kumimoji="0" lang="ru-RU" b="0" i="0" u="none" strike="noStrike" cap="none" spc="0" normalizeH="0" baseline="0" noProof="0" dirty="0">
              <a:ln/>
              <a:effectLst/>
              <a:uLnTx/>
              <a:uFillTx/>
              <a:latin typeface="Cambria" panose="02040503050406030204" pitchFamily="18" charset="0"/>
              <a:ea typeface="+mn-ea"/>
              <a:cs typeface="+mn-cs"/>
            </a:rPr>
            <a:t>советский геолог, член-корреспондент АН СССР </a:t>
          </a:r>
          <a:endParaRPr lang="ru-RU" dirty="0"/>
        </a:p>
      </dgm:t>
    </dgm:pt>
    <dgm:pt modelId="{51217A8A-5F48-4895-89DD-601F09F2F41A}" type="parTrans" cxnId="{1657CDED-3772-4106-B8D7-197626F973F1}">
      <dgm:prSet/>
      <dgm:spPr/>
      <dgm:t>
        <a:bodyPr/>
        <a:lstStyle/>
        <a:p>
          <a:endParaRPr lang="ru-RU"/>
        </a:p>
      </dgm:t>
    </dgm:pt>
    <dgm:pt modelId="{BD8D1B15-BBFB-41B9-A032-818C1F0C0EB3}" type="sibTrans" cxnId="{1657CDED-3772-4106-B8D7-197626F973F1}">
      <dgm:prSet/>
      <dgm:spPr/>
      <dgm:t>
        <a:bodyPr/>
        <a:lstStyle/>
        <a:p>
          <a:endParaRPr lang="ru-RU"/>
        </a:p>
      </dgm:t>
    </dgm:pt>
    <dgm:pt modelId="{36B89CFC-B004-4506-A4D5-EFCDB09A42A2}" type="pres">
      <dgm:prSet presAssocID="{BCA131C6-FBBB-42A6-9E81-7DF8212A0CAE}" presName="Name0" presStyleCnt="0">
        <dgm:presLayoutVars>
          <dgm:dir/>
          <dgm:resizeHandles val="exact"/>
        </dgm:presLayoutVars>
      </dgm:prSet>
      <dgm:spPr/>
      <dgm:t>
        <a:bodyPr/>
        <a:lstStyle/>
        <a:p>
          <a:endParaRPr lang="ru-RU"/>
        </a:p>
      </dgm:t>
    </dgm:pt>
    <dgm:pt modelId="{886484C2-3644-45C2-B675-4A2EB286C712}" type="pres">
      <dgm:prSet presAssocID="{A650938B-C19F-4857-B6A1-997A89418C00}" presName="composite" presStyleCnt="0"/>
      <dgm:spPr/>
    </dgm:pt>
    <dgm:pt modelId="{740AE41B-DBE4-488F-92A9-E1B49D7DCBB1}" type="pres">
      <dgm:prSet presAssocID="{A650938B-C19F-4857-B6A1-997A89418C00}" presName="rect1" presStyleLbl="trAlignAcc1" presStyleIdx="0" presStyleCnt="1" custScaleX="73937" custScaleY="81200" custLinFactNeighborX="459" custLinFactNeighborY="8083">
        <dgm:presLayoutVars>
          <dgm:bulletEnabled val="1"/>
        </dgm:presLayoutVars>
      </dgm:prSet>
      <dgm:spPr/>
      <dgm:t>
        <a:bodyPr/>
        <a:lstStyle/>
        <a:p>
          <a:endParaRPr lang="ru-RU"/>
        </a:p>
      </dgm:t>
    </dgm:pt>
    <dgm:pt modelId="{A10202D9-8BD8-4DD5-8D73-A4AC31EF55DF}" type="pres">
      <dgm:prSet presAssocID="{A650938B-C19F-4857-B6A1-997A89418C00}" presName="rect2" presStyleLbl="fgImgPlace1" presStyleIdx="0" presStyleCnt="1" custLinFactNeighborX="68511" custLinFactNeighborY="523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Lst>
  <dgm:cxnLst>
    <dgm:cxn modelId="{1657CDED-3772-4106-B8D7-197626F973F1}" srcId="{BCA131C6-FBBB-42A6-9E81-7DF8212A0CAE}" destId="{A650938B-C19F-4857-B6A1-997A89418C00}" srcOrd="0" destOrd="0" parTransId="{51217A8A-5F48-4895-89DD-601F09F2F41A}" sibTransId="{BD8D1B15-BBFB-41B9-A032-818C1F0C0EB3}"/>
    <dgm:cxn modelId="{551FB00B-82DD-4391-BF0D-6E616749E386}" type="presOf" srcId="{BCA131C6-FBBB-42A6-9E81-7DF8212A0CAE}" destId="{36B89CFC-B004-4506-A4D5-EFCDB09A42A2}" srcOrd="0" destOrd="0" presId="urn:microsoft.com/office/officeart/2008/layout/PictureStrips"/>
    <dgm:cxn modelId="{9238A09D-3DDC-4AFD-AF8E-7242838F1808}" type="presOf" srcId="{A650938B-C19F-4857-B6A1-997A89418C00}" destId="{740AE41B-DBE4-488F-92A9-E1B49D7DCBB1}" srcOrd="0" destOrd="0" presId="urn:microsoft.com/office/officeart/2008/layout/PictureStrips"/>
    <dgm:cxn modelId="{C6367A5D-C9EA-42E5-87AC-101A4ACF1239}" type="presParOf" srcId="{36B89CFC-B004-4506-A4D5-EFCDB09A42A2}" destId="{886484C2-3644-45C2-B675-4A2EB286C712}" srcOrd="0" destOrd="0" presId="urn:microsoft.com/office/officeart/2008/layout/PictureStrips"/>
    <dgm:cxn modelId="{1A890569-3F76-4368-9E1F-BFDDDFE52A97}" type="presParOf" srcId="{886484C2-3644-45C2-B675-4A2EB286C712}" destId="{740AE41B-DBE4-488F-92A9-E1B49D7DCBB1}" srcOrd="0" destOrd="0" presId="urn:microsoft.com/office/officeart/2008/layout/PictureStrips"/>
    <dgm:cxn modelId="{36FE608A-CCA3-4400-8743-B45E99CF92C6}" type="presParOf" srcId="{886484C2-3644-45C2-B675-4A2EB286C712}" destId="{A10202D9-8BD8-4DD5-8D73-A4AC31EF55DF}"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A131C6-FBBB-42A6-9E81-7DF8212A0CAE}" type="doc">
      <dgm:prSet loTypeId="urn:microsoft.com/office/officeart/2008/layout/PictureStrips" loCatId="picture" qsTypeId="urn:microsoft.com/office/officeart/2005/8/quickstyle/simple1" qsCatId="simple" csTypeId="urn:microsoft.com/office/officeart/2005/8/colors/colorful1" csCatId="colorful" phldr="1"/>
      <dgm:spPr/>
      <dgm:t>
        <a:bodyPr/>
        <a:lstStyle/>
        <a:p>
          <a:endParaRPr lang="ru-RU"/>
        </a:p>
      </dgm:t>
    </dgm:pt>
    <dgm:pt modelId="{1465AD54-5D94-4FEA-AB5E-A01DD02DB283}">
      <dgm:prSet phldrT="[Текст]" custT="1"/>
      <dgm:spPr/>
      <dgm:t>
        <a:bodyPr/>
        <a:lstStyle/>
        <a:p>
          <a:pPr marL="0" indent="0">
            <a:buNone/>
          </a:pPr>
          <a:r>
            <a:rPr lang="ru-RU" sz="1900" b="1" dirty="0"/>
            <a:t>Александр Евгеньевич Ферсман</a:t>
          </a:r>
        </a:p>
        <a:p>
          <a:pPr marL="0" indent="0">
            <a:buNone/>
          </a:pPr>
          <a:r>
            <a:rPr lang="ru-RU" sz="1900" b="0" dirty="0"/>
            <a:t>минералог, один из основоположников геохимии</a:t>
          </a:r>
          <a:endParaRPr lang="ru-RU" sz="1900" dirty="0"/>
        </a:p>
      </dgm:t>
    </dgm:pt>
    <dgm:pt modelId="{7D62AA93-8B1E-4A4E-9AB2-F028E71D72CC}" type="parTrans" cxnId="{31667FF8-4AFF-4611-A714-B24315C577ED}">
      <dgm:prSet/>
      <dgm:spPr/>
      <dgm:t>
        <a:bodyPr/>
        <a:lstStyle/>
        <a:p>
          <a:endParaRPr lang="ru-RU"/>
        </a:p>
      </dgm:t>
    </dgm:pt>
    <dgm:pt modelId="{00A6F261-DCCB-471C-9E45-AD3162E8D21B}" type="sibTrans" cxnId="{31667FF8-4AFF-4611-A714-B24315C577ED}">
      <dgm:prSet/>
      <dgm:spPr/>
      <dgm:t>
        <a:bodyPr/>
        <a:lstStyle/>
        <a:p>
          <a:endParaRPr lang="ru-RU"/>
        </a:p>
      </dgm:t>
    </dgm:pt>
    <dgm:pt modelId="{36B89CFC-B004-4506-A4D5-EFCDB09A42A2}" type="pres">
      <dgm:prSet presAssocID="{BCA131C6-FBBB-42A6-9E81-7DF8212A0CAE}" presName="Name0" presStyleCnt="0">
        <dgm:presLayoutVars>
          <dgm:dir val="rev"/>
          <dgm:resizeHandles val="exact"/>
        </dgm:presLayoutVars>
      </dgm:prSet>
      <dgm:spPr/>
      <dgm:t>
        <a:bodyPr/>
        <a:lstStyle/>
        <a:p>
          <a:endParaRPr lang="ru-RU"/>
        </a:p>
      </dgm:t>
    </dgm:pt>
    <dgm:pt modelId="{830726AC-652B-43D4-88C6-9A68979CEF4C}" type="pres">
      <dgm:prSet presAssocID="{1465AD54-5D94-4FEA-AB5E-A01DD02DB283}" presName="composite" presStyleCnt="0"/>
      <dgm:spPr/>
    </dgm:pt>
    <dgm:pt modelId="{141BAA04-F5DC-4773-886D-064B85C5F6AC}" type="pres">
      <dgm:prSet presAssocID="{1465AD54-5D94-4FEA-AB5E-A01DD02DB283}" presName="rect1" presStyleLbl="trAlignAcc1" presStyleIdx="0" presStyleCnt="1" custScaleX="74219" custScaleY="84399" custLinFactNeighborX="-3435" custLinFactNeighborY="-2207">
        <dgm:presLayoutVars>
          <dgm:bulletEnabled val="1"/>
        </dgm:presLayoutVars>
      </dgm:prSet>
      <dgm:spPr/>
      <dgm:t>
        <a:bodyPr/>
        <a:lstStyle/>
        <a:p>
          <a:endParaRPr lang="ru-RU"/>
        </a:p>
      </dgm:t>
    </dgm:pt>
    <dgm:pt modelId="{5D81522A-2E7E-42B0-9896-5F6BCA233285}" type="pres">
      <dgm:prSet presAssocID="{1465AD54-5D94-4FEA-AB5E-A01DD02DB283}" presName="rect2" presStyleLbl="fgImgPlace1" presStyleIdx="0" presStyleCnt="1" custLinFactNeighborX="-85076" custLinFactNeighborY="1382"/>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Lst>
  <dgm:cxnLst>
    <dgm:cxn modelId="{551FB00B-82DD-4391-BF0D-6E616749E386}" type="presOf" srcId="{BCA131C6-FBBB-42A6-9E81-7DF8212A0CAE}" destId="{36B89CFC-B004-4506-A4D5-EFCDB09A42A2}" srcOrd="0" destOrd="0" presId="urn:microsoft.com/office/officeart/2008/layout/PictureStrips"/>
    <dgm:cxn modelId="{31667FF8-4AFF-4611-A714-B24315C577ED}" srcId="{BCA131C6-FBBB-42A6-9E81-7DF8212A0CAE}" destId="{1465AD54-5D94-4FEA-AB5E-A01DD02DB283}" srcOrd="0" destOrd="0" parTransId="{7D62AA93-8B1E-4A4E-9AB2-F028E71D72CC}" sibTransId="{00A6F261-DCCB-471C-9E45-AD3162E8D21B}"/>
    <dgm:cxn modelId="{C6C79029-3DA8-4E69-B21D-3EB543F1F3EF}" type="presOf" srcId="{1465AD54-5D94-4FEA-AB5E-A01DD02DB283}" destId="{141BAA04-F5DC-4773-886D-064B85C5F6AC}" srcOrd="0" destOrd="0" presId="urn:microsoft.com/office/officeart/2008/layout/PictureStrips"/>
    <dgm:cxn modelId="{4EB77EAE-4C8E-4112-AA1D-854B0F7F62D8}" type="presParOf" srcId="{36B89CFC-B004-4506-A4D5-EFCDB09A42A2}" destId="{830726AC-652B-43D4-88C6-9A68979CEF4C}" srcOrd="0" destOrd="0" presId="urn:microsoft.com/office/officeart/2008/layout/PictureStrips"/>
    <dgm:cxn modelId="{15C74F43-9490-4112-9473-F5E918C66DAB}" type="presParOf" srcId="{830726AC-652B-43D4-88C6-9A68979CEF4C}" destId="{141BAA04-F5DC-4773-886D-064B85C5F6AC}" srcOrd="0" destOrd="0" presId="urn:microsoft.com/office/officeart/2008/layout/PictureStrips"/>
    <dgm:cxn modelId="{AC0075B3-5245-4670-83D9-20DFF0FE206C}" type="presParOf" srcId="{830726AC-652B-43D4-88C6-9A68979CEF4C}" destId="{5D81522A-2E7E-42B0-9896-5F6BCA233285}" srcOrd="1" destOrd="0" presId="urn:microsoft.com/office/officeart/2008/layout/PictureStrip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FB89B5-3B2A-4F34-833C-320491FF5D79}" type="doc">
      <dgm:prSet loTypeId="urn:microsoft.com/office/officeart/2008/layout/SquareAccentList" loCatId="list" qsTypeId="urn:microsoft.com/office/officeart/2005/8/quickstyle/simple1" qsCatId="simple" csTypeId="urn:microsoft.com/office/officeart/2005/8/colors/accent1_4" csCatId="accent1" phldr="1"/>
      <dgm:spPr/>
      <dgm:t>
        <a:bodyPr/>
        <a:lstStyle/>
        <a:p>
          <a:endParaRPr lang="ru-RU"/>
        </a:p>
      </dgm:t>
    </dgm:pt>
    <dgm:pt modelId="{6D4D645B-3516-4113-92D1-04AB6A4E70B9}">
      <dgm:prSet phldrT="[Текст]"/>
      <dgm:spPr/>
      <dgm:t>
        <a:bodyPr/>
        <a:lstStyle/>
        <a:p>
          <a:r>
            <a:rPr lang="ru-RU" dirty="0"/>
            <a:t>Промышленность</a:t>
          </a:r>
        </a:p>
      </dgm:t>
    </dgm:pt>
    <dgm:pt modelId="{0EE68332-2696-45B7-B63A-68654E8A9CD0}" type="parTrans" cxnId="{3641A52B-2CAA-4C27-A37C-00787BB3A0E5}">
      <dgm:prSet/>
      <dgm:spPr/>
      <dgm:t>
        <a:bodyPr/>
        <a:lstStyle/>
        <a:p>
          <a:endParaRPr lang="ru-RU"/>
        </a:p>
      </dgm:t>
    </dgm:pt>
    <dgm:pt modelId="{16881607-A8E7-44D8-8BC7-19D56BF10715}" type="sibTrans" cxnId="{3641A52B-2CAA-4C27-A37C-00787BB3A0E5}">
      <dgm:prSet/>
      <dgm:spPr/>
      <dgm:t>
        <a:bodyPr/>
        <a:lstStyle/>
        <a:p>
          <a:endParaRPr lang="ru-RU"/>
        </a:p>
      </dgm:t>
    </dgm:pt>
    <dgm:pt modelId="{25ED9B67-CAF2-4FF7-B016-175DE33FA460}">
      <dgm:prSet phldrT="[Текст]"/>
      <dgm:spPr/>
      <dgm:t>
        <a:bodyPr/>
        <a:lstStyle/>
        <a:p>
          <a:r>
            <a:rPr lang="ru-RU" dirty="0"/>
            <a:t>Лёгкая промышленность</a:t>
          </a:r>
        </a:p>
      </dgm:t>
    </dgm:pt>
    <dgm:pt modelId="{7A6C7D2E-6C6A-4D69-9120-C68ECE395673}" type="parTrans" cxnId="{BA9E07BD-3849-4567-89B7-A3548E2CE80F}">
      <dgm:prSet/>
      <dgm:spPr/>
      <dgm:t>
        <a:bodyPr/>
        <a:lstStyle/>
        <a:p>
          <a:endParaRPr lang="ru-RU"/>
        </a:p>
      </dgm:t>
    </dgm:pt>
    <dgm:pt modelId="{6B03F439-0940-4872-8606-0BCC79D62134}" type="sibTrans" cxnId="{BA9E07BD-3849-4567-89B7-A3548E2CE80F}">
      <dgm:prSet/>
      <dgm:spPr/>
      <dgm:t>
        <a:bodyPr/>
        <a:lstStyle/>
        <a:p>
          <a:endParaRPr lang="ru-RU"/>
        </a:p>
      </dgm:t>
    </dgm:pt>
    <dgm:pt modelId="{DB44D9BB-5C1E-4244-AE61-CE53BEBF8DC2}">
      <dgm:prSet phldrT="[Текст]"/>
      <dgm:spPr/>
      <dgm:t>
        <a:bodyPr/>
        <a:lstStyle/>
        <a:p>
          <a:r>
            <a:rPr lang="ru-RU" dirty="0"/>
            <a:t>Сельское хозяйство</a:t>
          </a:r>
        </a:p>
      </dgm:t>
    </dgm:pt>
    <dgm:pt modelId="{8C468025-F212-42F9-89E3-1778D5FDBDF7}" type="parTrans" cxnId="{10AEA9CB-5784-469C-A2A5-4781DDBBAF03}">
      <dgm:prSet/>
      <dgm:spPr/>
      <dgm:t>
        <a:bodyPr/>
        <a:lstStyle/>
        <a:p>
          <a:endParaRPr lang="ru-RU"/>
        </a:p>
      </dgm:t>
    </dgm:pt>
    <dgm:pt modelId="{CD9A06BD-A9F5-4FDA-A099-E21663D6ACD1}" type="sibTrans" cxnId="{10AEA9CB-5784-469C-A2A5-4781DDBBAF03}">
      <dgm:prSet/>
      <dgm:spPr/>
      <dgm:t>
        <a:bodyPr/>
        <a:lstStyle/>
        <a:p>
          <a:endParaRPr lang="ru-RU"/>
        </a:p>
      </dgm:t>
    </dgm:pt>
    <dgm:pt modelId="{74D63D51-5A27-4C0D-B3C6-56442E65691E}">
      <dgm:prSet/>
      <dgm:spPr/>
      <dgm:t>
        <a:bodyPr/>
        <a:lstStyle/>
        <a:p>
          <a:r>
            <a:rPr lang="ru-RU" dirty="0"/>
            <a:t>Чёрная и цветная металлургия</a:t>
          </a:r>
        </a:p>
      </dgm:t>
    </dgm:pt>
    <dgm:pt modelId="{85177D37-B8D9-469E-AFFA-B61640EEBBBA}" type="parTrans" cxnId="{6D5A0D5D-20EF-4F9A-8490-E9A4B22CCA3D}">
      <dgm:prSet/>
      <dgm:spPr/>
      <dgm:t>
        <a:bodyPr/>
        <a:lstStyle/>
        <a:p>
          <a:endParaRPr lang="ru-RU"/>
        </a:p>
      </dgm:t>
    </dgm:pt>
    <dgm:pt modelId="{3C873CDA-4A8A-4A33-AED0-24E8C4383FB2}" type="sibTrans" cxnId="{6D5A0D5D-20EF-4F9A-8490-E9A4B22CCA3D}">
      <dgm:prSet/>
      <dgm:spPr/>
      <dgm:t>
        <a:bodyPr/>
        <a:lstStyle/>
        <a:p>
          <a:endParaRPr lang="ru-RU"/>
        </a:p>
      </dgm:t>
    </dgm:pt>
    <dgm:pt modelId="{2B7F9183-CD8E-44A4-8B55-663E18AE1425}">
      <dgm:prSet/>
      <dgm:spPr/>
      <dgm:t>
        <a:bodyPr/>
        <a:lstStyle/>
        <a:p>
          <a:r>
            <a:rPr lang="ru-RU" dirty="0"/>
            <a:t>Судостроение, самолётостроение, машиностроение</a:t>
          </a:r>
        </a:p>
      </dgm:t>
    </dgm:pt>
    <dgm:pt modelId="{35A39D69-CFF9-4E78-A834-AF71AF1AD713}" type="parTrans" cxnId="{4DF0C37C-E4C6-4A16-A41E-C7C71CAD4FDD}">
      <dgm:prSet/>
      <dgm:spPr/>
      <dgm:t>
        <a:bodyPr/>
        <a:lstStyle/>
        <a:p>
          <a:endParaRPr lang="ru-RU"/>
        </a:p>
      </dgm:t>
    </dgm:pt>
    <dgm:pt modelId="{EC2CF4B0-1CA3-412D-8727-CCE470DA09FA}" type="sibTrans" cxnId="{4DF0C37C-E4C6-4A16-A41E-C7C71CAD4FDD}">
      <dgm:prSet/>
      <dgm:spPr/>
      <dgm:t>
        <a:bodyPr/>
        <a:lstStyle/>
        <a:p>
          <a:endParaRPr lang="ru-RU"/>
        </a:p>
      </dgm:t>
    </dgm:pt>
    <dgm:pt modelId="{ED2143AB-7ED4-4F4D-A481-F78C3E090104}">
      <dgm:prSet/>
      <dgm:spPr/>
      <dgm:t>
        <a:bodyPr/>
        <a:lstStyle/>
        <a:p>
          <a:r>
            <a:rPr lang="ru-RU" dirty="0"/>
            <a:t>Электропромышленность</a:t>
          </a:r>
        </a:p>
      </dgm:t>
    </dgm:pt>
    <dgm:pt modelId="{EDEB7A18-AD54-4D2B-BB8E-89F06C2DB5E9}" type="parTrans" cxnId="{20EACB29-7DFB-4356-9222-14609671E134}">
      <dgm:prSet/>
      <dgm:spPr/>
      <dgm:t>
        <a:bodyPr/>
        <a:lstStyle/>
        <a:p>
          <a:endParaRPr lang="ru-RU"/>
        </a:p>
      </dgm:t>
    </dgm:pt>
    <dgm:pt modelId="{58619DB8-5E87-460A-A36C-34C77B03C612}" type="sibTrans" cxnId="{20EACB29-7DFB-4356-9222-14609671E134}">
      <dgm:prSet/>
      <dgm:spPr/>
      <dgm:t>
        <a:bodyPr/>
        <a:lstStyle/>
        <a:p>
          <a:endParaRPr lang="ru-RU"/>
        </a:p>
      </dgm:t>
    </dgm:pt>
    <dgm:pt modelId="{FB8A435B-069D-41AD-ADD9-9B1821C8373C}">
      <dgm:prSet/>
      <dgm:spPr/>
      <dgm:t>
        <a:bodyPr/>
        <a:lstStyle/>
        <a:p>
          <a:r>
            <a:rPr lang="ru-RU" dirty="0"/>
            <a:t>Химическая промышленность</a:t>
          </a:r>
        </a:p>
      </dgm:t>
    </dgm:pt>
    <dgm:pt modelId="{ED0514EA-C491-423B-95BC-9A8131526873}" type="parTrans" cxnId="{EC209F0C-0B22-45AC-9D47-5E0092F7B799}">
      <dgm:prSet/>
      <dgm:spPr/>
      <dgm:t>
        <a:bodyPr/>
        <a:lstStyle/>
        <a:p>
          <a:endParaRPr lang="ru-RU"/>
        </a:p>
      </dgm:t>
    </dgm:pt>
    <dgm:pt modelId="{802C991E-C331-44E1-BA2A-4D510BF14112}" type="sibTrans" cxnId="{EC209F0C-0B22-45AC-9D47-5E0092F7B799}">
      <dgm:prSet/>
      <dgm:spPr/>
      <dgm:t>
        <a:bodyPr/>
        <a:lstStyle/>
        <a:p>
          <a:endParaRPr lang="ru-RU"/>
        </a:p>
      </dgm:t>
    </dgm:pt>
    <dgm:pt modelId="{D8AC9ABA-5D81-4D9E-B642-385BB2ADE18D}">
      <dgm:prSet/>
      <dgm:spPr/>
      <dgm:t>
        <a:bodyPr/>
        <a:lstStyle/>
        <a:p>
          <a:r>
            <a:rPr lang="ru-RU" dirty="0"/>
            <a:t>Оборонная промышленность</a:t>
          </a:r>
        </a:p>
      </dgm:t>
    </dgm:pt>
    <dgm:pt modelId="{F0347EC9-7683-49DC-AD49-86E7809C94CF}" type="parTrans" cxnId="{18052DB2-C5AA-4CFE-A490-2FDE4EE0858E}">
      <dgm:prSet/>
      <dgm:spPr/>
      <dgm:t>
        <a:bodyPr/>
        <a:lstStyle/>
        <a:p>
          <a:endParaRPr lang="ru-RU"/>
        </a:p>
      </dgm:t>
    </dgm:pt>
    <dgm:pt modelId="{48593716-51BF-48D9-BEDF-A2DFFD5E88CB}" type="sibTrans" cxnId="{18052DB2-C5AA-4CFE-A490-2FDE4EE0858E}">
      <dgm:prSet/>
      <dgm:spPr/>
      <dgm:t>
        <a:bodyPr/>
        <a:lstStyle/>
        <a:p>
          <a:endParaRPr lang="ru-RU"/>
        </a:p>
      </dgm:t>
    </dgm:pt>
    <dgm:pt modelId="{2DA51BC3-292F-48AD-B46B-4B45B1368531}">
      <dgm:prSet/>
      <dgm:spPr/>
      <dgm:t>
        <a:bodyPr/>
        <a:lstStyle/>
        <a:p>
          <a:r>
            <a:rPr lang="ru-RU" dirty="0"/>
            <a:t>Пища</a:t>
          </a:r>
        </a:p>
      </dgm:t>
    </dgm:pt>
    <dgm:pt modelId="{A217545A-3BC0-4F0F-84B5-33B95AE899FF}" type="parTrans" cxnId="{5B6EE711-0607-4743-8A5C-4DB70EAD59BA}">
      <dgm:prSet/>
      <dgm:spPr/>
      <dgm:t>
        <a:bodyPr/>
        <a:lstStyle/>
        <a:p>
          <a:endParaRPr lang="ru-RU"/>
        </a:p>
      </dgm:t>
    </dgm:pt>
    <dgm:pt modelId="{9E48A14C-C7ED-4F54-AECB-4ECB18EE0454}" type="sibTrans" cxnId="{5B6EE711-0607-4743-8A5C-4DB70EAD59BA}">
      <dgm:prSet/>
      <dgm:spPr/>
      <dgm:t>
        <a:bodyPr/>
        <a:lstStyle/>
        <a:p>
          <a:endParaRPr lang="ru-RU"/>
        </a:p>
      </dgm:t>
    </dgm:pt>
    <dgm:pt modelId="{521368BF-FB6E-4605-AD32-6A80258BE3F5}">
      <dgm:prSet/>
      <dgm:spPr/>
      <dgm:t>
        <a:bodyPr/>
        <a:lstStyle/>
        <a:p>
          <a:r>
            <a:rPr lang="ru-RU" dirty="0"/>
            <a:t>Лекарства</a:t>
          </a:r>
        </a:p>
      </dgm:t>
    </dgm:pt>
    <dgm:pt modelId="{6E414600-D70E-495B-BA74-0B7D9DE9A60C}" type="parTrans" cxnId="{B0D35B41-BE1B-48B0-94ED-76EDD2CBFE36}">
      <dgm:prSet/>
      <dgm:spPr/>
      <dgm:t>
        <a:bodyPr/>
        <a:lstStyle/>
        <a:p>
          <a:endParaRPr lang="ru-RU"/>
        </a:p>
      </dgm:t>
    </dgm:pt>
    <dgm:pt modelId="{57A2BB6B-BF34-4794-8D73-020A3423BB0B}" type="sibTrans" cxnId="{B0D35B41-BE1B-48B0-94ED-76EDD2CBFE36}">
      <dgm:prSet/>
      <dgm:spPr/>
      <dgm:t>
        <a:bodyPr/>
        <a:lstStyle/>
        <a:p>
          <a:endParaRPr lang="ru-RU"/>
        </a:p>
      </dgm:t>
    </dgm:pt>
    <dgm:pt modelId="{869EB819-CA97-4344-B351-1CE99A09DC3A}">
      <dgm:prSet/>
      <dgm:spPr/>
      <dgm:t>
        <a:bodyPr/>
        <a:lstStyle/>
        <a:p>
          <a:r>
            <a:rPr lang="ru-RU" dirty="0"/>
            <a:t>Украшения</a:t>
          </a:r>
        </a:p>
      </dgm:t>
    </dgm:pt>
    <dgm:pt modelId="{0C5E9B30-EF6E-47FD-9900-BEF466325457}" type="parTrans" cxnId="{48CEB78F-27C9-49B9-94A5-82E7DE89E685}">
      <dgm:prSet/>
      <dgm:spPr/>
      <dgm:t>
        <a:bodyPr/>
        <a:lstStyle/>
        <a:p>
          <a:endParaRPr lang="ru-RU"/>
        </a:p>
      </dgm:t>
    </dgm:pt>
    <dgm:pt modelId="{088ACECD-CF33-4C4C-BDEE-41377E65F3FF}" type="sibTrans" cxnId="{48CEB78F-27C9-49B9-94A5-82E7DE89E685}">
      <dgm:prSet/>
      <dgm:spPr/>
      <dgm:t>
        <a:bodyPr/>
        <a:lstStyle/>
        <a:p>
          <a:endParaRPr lang="ru-RU"/>
        </a:p>
      </dgm:t>
    </dgm:pt>
    <dgm:pt modelId="{21071306-D750-4809-A97F-1517527CECE5}">
      <dgm:prSet/>
      <dgm:spPr/>
      <dgm:t>
        <a:bodyPr/>
        <a:lstStyle/>
        <a:p>
          <a:r>
            <a:rPr lang="ru-RU" dirty="0"/>
            <a:t>Удобрения</a:t>
          </a:r>
        </a:p>
      </dgm:t>
    </dgm:pt>
    <dgm:pt modelId="{FB4411DB-E49E-447B-9DBE-C4EBD9EB1510}" type="parTrans" cxnId="{19AC2439-B120-4DE9-96CF-864E540582FC}">
      <dgm:prSet/>
      <dgm:spPr/>
      <dgm:t>
        <a:bodyPr/>
        <a:lstStyle/>
        <a:p>
          <a:endParaRPr lang="ru-RU"/>
        </a:p>
      </dgm:t>
    </dgm:pt>
    <dgm:pt modelId="{5FFFC610-0E29-4FFA-8736-7C561A191B05}" type="sibTrans" cxnId="{19AC2439-B120-4DE9-96CF-864E540582FC}">
      <dgm:prSet/>
      <dgm:spPr/>
      <dgm:t>
        <a:bodyPr/>
        <a:lstStyle/>
        <a:p>
          <a:endParaRPr lang="ru-RU"/>
        </a:p>
      </dgm:t>
    </dgm:pt>
    <dgm:pt modelId="{729A4C24-EF8D-446B-A4E9-DC0BE9204581}" type="pres">
      <dgm:prSet presAssocID="{EEFB89B5-3B2A-4F34-833C-320491FF5D79}" presName="layout" presStyleCnt="0">
        <dgm:presLayoutVars>
          <dgm:chMax/>
          <dgm:chPref/>
          <dgm:dir/>
          <dgm:resizeHandles/>
        </dgm:presLayoutVars>
      </dgm:prSet>
      <dgm:spPr/>
      <dgm:t>
        <a:bodyPr/>
        <a:lstStyle/>
        <a:p>
          <a:endParaRPr lang="ru-RU"/>
        </a:p>
      </dgm:t>
    </dgm:pt>
    <dgm:pt modelId="{EE3966AB-DCCB-42C8-A005-C8007FA2290F}" type="pres">
      <dgm:prSet presAssocID="{6D4D645B-3516-4113-92D1-04AB6A4E70B9}" presName="root" presStyleCnt="0">
        <dgm:presLayoutVars>
          <dgm:chMax/>
          <dgm:chPref/>
        </dgm:presLayoutVars>
      </dgm:prSet>
      <dgm:spPr/>
    </dgm:pt>
    <dgm:pt modelId="{C4F24EB7-25A1-4803-B84F-9457D3CB3F6D}" type="pres">
      <dgm:prSet presAssocID="{6D4D645B-3516-4113-92D1-04AB6A4E70B9}" presName="rootComposite" presStyleCnt="0">
        <dgm:presLayoutVars/>
      </dgm:prSet>
      <dgm:spPr/>
    </dgm:pt>
    <dgm:pt modelId="{7BC09546-066B-4132-AD39-74566E2385B1}" type="pres">
      <dgm:prSet presAssocID="{6D4D645B-3516-4113-92D1-04AB6A4E70B9}" presName="ParentAccent" presStyleLbl="alignNode1" presStyleIdx="0" presStyleCnt="3"/>
      <dgm:spPr/>
    </dgm:pt>
    <dgm:pt modelId="{E6D03D74-B849-4BFD-8054-C5D07A67D744}" type="pres">
      <dgm:prSet presAssocID="{6D4D645B-3516-4113-92D1-04AB6A4E70B9}" presName="ParentSmallAccent" presStyleLbl="fgAcc1" presStyleIdx="0" presStyleCnt="3"/>
      <dgm:spPr/>
    </dgm:pt>
    <dgm:pt modelId="{CB10B837-7046-436E-BFE9-23BFF3D5EADD}" type="pres">
      <dgm:prSet presAssocID="{6D4D645B-3516-4113-92D1-04AB6A4E70B9}" presName="Parent" presStyleLbl="revTx" presStyleIdx="0" presStyleCnt="12">
        <dgm:presLayoutVars>
          <dgm:chMax/>
          <dgm:chPref val="4"/>
          <dgm:bulletEnabled val="1"/>
        </dgm:presLayoutVars>
      </dgm:prSet>
      <dgm:spPr/>
      <dgm:t>
        <a:bodyPr/>
        <a:lstStyle/>
        <a:p>
          <a:endParaRPr lang="ru-RU"/>
        </a:p>
      </dgm:t>
    </dgm:pt>
    <dgm:pt modelId="{7BF49D33-8E40-40E4-A864-58FE1AB5469A}" type="pres">
      <dgm:prSet presAssocID="{6D4D645B-3516-4113-92D1-04AB6A4E70B9}" presName="childShape" presStyleCnt="0">
        <dgm:presLayoutVars>
          <dgm:chMax val="0"/>
          <dgm:chPref val="0"/>
        </dgm:presLayoutVars>
      </dgm:prSet>
      <dgm:spPr/>
    </dgm:pt>
    <dgm:pt modelId="{EA8069F2-E605-4DE3-AB5E-0520C9AC9883}" type="pres">
      <dgm:prSet presAssocID="{74D63D51-5A27-4C0D-B3C6-56442E65691E}" presName="childComposite" presStyleCnt="0">
        <dgm:presLayoutVars>
          <dgm:chMax val="0"/>
          <dgm:chPref val="0"/>
        </dgm:presLayoutVars>
      </dgm:prSet>
      <dgm:spPr/>
    </dgm:pt>
    <dgm:pt modelId="{C49A9CB0-831D-40F5-B23C-FFB338307F97}" type="pres">
      <dgm:prSet presAssocID="{74D63D51-5A27-4C0D-B3C6-56442E65691E}" presName="ChildAccent" presStyleLbl="solidFgAcc1" presStyleIdx="0" presStyleCnt="9"/>
      <dgm:spPr/>
    </dgm:pt>
    <dgm:pt modelId="{1C9DF072-7787-4D4D-AD3F-34BDC85135F5}" type="pres">
      <dgm:prSet presAssocID="{74D63D51-5A27-4C0D-B3C6-56442E65691E}" presName="Child" presStyleLbl="revTx" presStyleIdx="1" presStyleCnt="12">
        <dgm:presLayoutVars>
          <dgm:chMax val="0"/>
          <dgm:chPref val="0"/>
          <dgm:bulletEnabled val="1"/>
        </dgm:presLayoutVars>
      </dgm:prSet>
      <dgm:spPr/>
      <dgm:t>
        <a:bodyPr/>
        <a:lstStyle/>
        <a:p>
          <a:endParaRPr lang="ru-RU"/>
        </a:p>
      </dgm:t>
    </dgm:pt>
    <dgm:pt modelId="{96167CCD-760C-4147-9AF0-B9411BE79CFD}" type="pres">
      <dgm:prSet presAssocID="{2B7F9183-CD8E-44A4-8B55-663E18AE1425}" presName="childComposite" presStyleCnt="0">
        <dgm:presLayoutVars>
          <dgm:chMax val="0"/>
          <dgm:chPref val="0"/>
        </dgm:presLayoutVars>
      </dgm:prSet>
      <dgm:spPr/>
    </dgm:pt>
    <dgm:pt modelId="{55493B07-EA68-49F2-A2CE-F941BA9C5963}" type="pres">
      <dgm:prSet presAssocID="{2B7F9183-CD8E-44A4-8B55-663E18AE1425}" presName="ChildAccent" presStyleLbl="solidFgAcc1" presStyleIdx="1" presStyleCnt="9"/>
      <dgm:spPr/>
    </dgm:pt>
    <dgm:pt modelId="{88047D13-D057-4A3C-9F24-B531B1DA9DE9}" type="pres">
      <dgm:prSet presAssocID="{2B7F9183-CD8E-44A4-8B55-663E18AE1425}" presName="Child" presStyleLbl="revTx" presStyleIdx="2" presStyleCnt="12">
        <dgm:presLayoutVars>
          <dgm:chMax val="0"/>
          <dgm:chPref val="0"/>
          <dgm:bulletEnabled val="1"/>
        </dgm:presLayoutVars>
      </dgm:prSet>
      <dgm:spPr/>
      <dgm:t>
        <a:bodyPr/>
        <a:lstStyle/>
        <a:p>
          <a:endParaRPr lang="ru-RU"/>
        </a:p>
      </dgm:t>
    </dgm:pt>
    <dgm:pt modelId="{BDB3CEAA-0CEE-4C89-9E43-D51EA1EE4113}" type="pres">
      <dgm:prSet presAssocID="{ED2143AB-7ED4-4F4D-A481-F78C3E090104}" presName="childComposite" presStyleCnt="0">
        <dgm:presLayoutVars>
          <dgm:chMax val="0"/>
          <dgm:chPref val="0"/>
        </dgm:presLayoutVars>
      </dgm:prSet>
      <dgm:spPr/>
    </dgm:pt>
    <dgm:pt modelId="{804AA8BD-85D0-4200-993A-5286C8EBBB42}" type="pres">
      <dgm:prSet presAssocID="{ED2143AB-7ED4-4F4D-A481-F78C3E090104}" presName="ChildAccent" presStyleLbl="solidFgAcc1" presStyleIdx="2" presStyleCnt="9"/>
      <dgm:spPr/>
    </dgm:pt>
    <dgm:pt modelId="{EB86E77E-FBE3-4BC2-8101-1AA2289ECCFA}" type="pres">
      <dgm:prSet presAssocID="{ED2143AB-7ED4-4F4D-A481-F78C3E090104}" presName="Child" presStyleLbl="revTx" presStyleIdx="3" presStyleCnt="12">
        <dgm:presLayoutVars>
          <dgm:chMax val="0"/>
          <dgm:chPref val="0"/>
          <dgm:bulletEnabled val="1"/>
        </dgm:presLayoutVars>
      </dgm:prSet>
      <dgm:spPr/>
      <dgm:t>
        <a:bodyPr/>
        <a:lstStyle/>
        <a:p>
          <a:endParaRPr lang="ru-RU"/>
        </a:p>
      </dgm:t>
    </dgm:pt>
    <dgm:pt modelId="{327A92D4-F136-4699-9F34-3F1E43B30425}" type="pres">
      <dgm:prSet presAssocID="{FB8A435B-069D-41AD-ADD9-9B1821C8373C}" presName="childComposite" presStyleCnt="0">
        <dgm:presLayoutVars>
          <dgm:chMax val="0"/>
          <dgm:chPref val="0"/>
        </dgm:presLayoutVars>
      </dgm:prSet>
      <dgm:spPr/>
    </dgm:pt>
    <dgm:pt modelId="{3FBAE567-70EF-48C4-8059-692DA9CEB0A0}" type="pres">
      <dgm:prSet presAssocID="{FB8A435B-069D-41AD-ADD9-9B1821C8373C}" presName="ChildAccent" presStyleLbl="solidFgAcc1" presStyleIdx="3" presStyleCnt="9"/>
      <dgm:spPr/>
    </dgm:pt>
    <dgm:pt modelId="{7C8204E3-6B0C-48F6-9478-BF2ACEED1248}" type="pres">
      <dgm:prSet presAssocID="{FB8A435B-069D-41AD-ADD9-9B1821C8373C}" presName="Child" presStyleLbl="revTx" presStyleIdx="4" presStyleCnt="12">
        <dgm:presLayoutVars>
          <dgm:chMax val="0"/>
          <dgm:chPref val="0"/>
          <dgm:bulletEnabled val="1"/>
        </dgm:presLayoutVars>
      </dgm:prSet>
      <dgm:spPr/>
      <dgm:t>
        <a:bodyPr/>
        <a:lstStyle/>
        <a:p>
          <a:endParaRPr lang="ru-RU"/>
        </a:p>
      </dgm:t>
    </dgm:pt>
    <dgm:pt modelId="{8088CCF8-C0DF-47D9-9EC1-7EA974E3BF3F}" type="pres">
      <dgm:prSet presAssocID="{D8AC9ABA-5D81-4D9E-B642-385BB2ADE18D}" presName="childComposite" presStyleCnt="0">
        <dgm:presLayoutVars>
          <dgm:chMax val="0"/>
          <dgm:chPref val="0"/>
        </dgm:presLayoutVars>
      </dgm:prSet>
      <dgm:spPr/>
    </dgm:pt>
    <dgm:pt modelId="{B2AB8406-5C4C-45A1-99E5-3D2A8004267B}" type="pres">
      <dgm:prSet presAssocID="{D8AC9ABA-5D81-4D9E-B642-385BB2ADE18D}" presName="ChildAccent" presStyleLbl="solidFgAcc1" presStyleIdx="4" presStyleCnt="9"/>
      <dgm:spPr/>
    </dgm:pt>
    <dgm:pt modelId="{A791369B-5339-4503-8BE3-00D5376FFA9B}" type="pres">
      <dgm:prSet presAssocID="{D8AC9ABA-5D81-4D9E-B642-385BB2ADE18D}" presName="Child" presStyleLbl="revTx" presStyleIdx="5" presStyleCnt="12">
        <dgm:presLayoutVars>
          <dgm:chMax val="0"/>
          <dgm:chPref val="0"/>
          <dgm:bulletEnabled val="1"/>
        </dgm:presLayoutVars>
      </dgm:prSet>
      <dgm:spPr/>
      <dgm:t>
        <a:bodyPr/>
        <a:lstStyle/>
        <a:p>
          <a:endParaRPr lang="ru-RU"/>
        </a:p>
      </dgm:t>
    </dgm:pt>
    <dgm:pt modelId="{C0109A4B-4C36-4A2B-97A5-5530154D3726}" type="pres">
      <dgm:prSet presAssocID="{25ED9B67-CAF2-4FF7-B016-175DE33FA460}" presName="root" presStyleCnt="0">
        <dgm:presLayoutVars>
          <dgm:chMax/>
          <dgm:chPref/>
        </dgm:presLayoutVars>
      </dgm:prSet>
      <dgm:spPr/>
    </dgm:pt>
    <dgm:pt modelId="{0A022C9C-EEBC-4B3B-A3DC-57435A64D02B}" type="pres">
      <dgm:prSet presAssocID="{25ED9B67-CAF2-4FF7-B016-175DE33FA460}" presName="rootComposite" presStyleCnt="0">
        <dgm:presLayoutVars/>
      </dgm:prSet>
      <dgm:spPr/>
    </dgm:pt>
    <dgm:pt modelId="{39FA7302-636C-4539-880C-912FC9098421}" type="pres">
      <dgm:prSet presAssocID="{25ED9B67-CAF2-4FF7-B016-175DE33FA460}" presName="ParentAccent" presStyleLbl="alignNode1" presStyleIdx="1" presStyleCnt="3"/>
      <dgm:spPr/>
    </dgm:pt>
    <dgm:pt modelId="{C0939F8C-276C-457F-8274-3FA2C2DA5938}" type="pres">
      <dgm:prSet presAssocID="{25ED9B67-CAF2-4FF7-B016-175DE33FA460}" presName="ParentSmallAccent" presStyleLbl="fgAcc1" presStyleIdx="1" presStyleCnt="3"/>
      <dgm:spPr/>
    </dgm:pt>
    <dgm:pt modelId="{951F678D-445E-4ADA-BEF3-A23017E28E29}" type="pres">
      <dgm:prSet presAssocID="{25ED9B67-CAF2-4FF7-B016-175DE33FA460}" presName="Parent" presStyleLbl="revTx" presStyleIdx="6" presStyleCnt="12">
        <dgm:presLayoutVars>
          <dgm:chMax/>
          <dgm:chPref val="4"/>
          <dgm:bulletEnabled val="1"/>
        </dgm:presLayoutVars>
      </dgm:prSet>
      <dgm:spPr/>
      <dgm:t>
        <a:bodyPr/>
        <a:lstStyle/>
        <a:p>
          <a:endParaRPr lang="ru-RU"/>
        </a:p>
      </dgm:t>
    </dgm:pt>
    <dgm:pt modelId="{EE2CF49B-6003-4103-8353-0782CDCF9BDC}" type="pres">
      <dgm:prSet presAssocID="{25ED9B67-CAF2-4FF7-B016-175DE33FA460}" presName="childShape" presStyleCnt="0">
        <dgm:presLayoutVars>
          <dgm:chMax val="0"/>
          <dgm:chPref val="0"/>
        </dgm:presLayoutVars>
      </dgm:prSet>
      <dgm:spPr/>
    </dgm:pt>
    <dgm:pt modelId="{6E7D77DA-FC82-4775-A4E6-B86F1F10C360}" type="pres">
      <dgm:prSet presAssocID="{2DA51BC3-292F-48AD-B46B-4B45B1368531}" presName="childComposite" presStyleCnt="0">
        <dgm:presLayoutVars>
          <dgm:chMax val="0"/>
          <dgm:chPref val="0"/>
        </dgm:presLayoutVars>
      </dgm:prSet>
      <dgm:spPr/>
    </dgm:pt>
    <dgm:pt modelId="{B9EA1EC2-670C-49BF-8D22-A186745D2852}" type="pres">
      <dgm:prSet presAssocID="{2DA51BC3-292F-48AD-B46B-4B45B1368531}" presName="ChildAccent" presStyleLbl="solidFgAcc1" presStyleIdx="5" presStyleCnt="9"/>
      <dgm:spPr/>
    </dgm:pt>
    <dgm:pt modelId="{65B52F82-3F0B-4A8E-8CFD-0A86B8457885}" type="pres">
      <dgm:prSet presAssocID="{2DA51BC3-292F-48AD-B46B-4B45B1368531}" presName="Child" presStyleLbl="revTx" presStyleIdx="7" presStyleCnt="12">
        <dgm:presLayoutVars>
          <dgm:chMax val="0"/>
          <dgm:chPref val="0"/>
          <dgm:bulletEnabled val="1"/>
        </dgm:presLayoutVars>
      </dgm:prSet>
      <dgm:spPr/>
      <dgm:t>
        <a:bodyPr/>
        <a:lstStyle/>
        <a:p>
          <a:endParaRPr lang="ru-RU"/>
        </a:p>
      </dgm:t>
    </dgm:pt>
    <dgm:pt modelId="{2CDEFD51-FF52-4E16-8066-8FD73F601775}" type="pres">
      <dgm:prSet presAssocID="{521368BF-FB6E-4605-AD32-6A80258BE3F5}" presName="childComposite" presStyleCnt="0">
        <dgm:presLayoutVars>
          <dgm:chMax val="0"/>
          <dgm:chPref val="0"/>
        </dgm:presLayoutVars>
      </dgm:prSet>
      <dgm:spPr/>
    </dgm:pt>
    <dgm:pt modelId="{64E12CC3-6ED6-4EB2-8B99-068F85E0D0A1}" type="pres">
      <dgm:prSet presAssocID="{521368BF-FB6E-4605-AD32-6A80258BE3F5}" presName="ChildAccent" presStyleLbl="solidFgAcc1" presStyleIdx="6" presStyleCnt="9"/>
      <dgm:spPr/>
    </dgm:pt>
    <dgm:pt modelId="{370C46EA-7F2E-497A-81A0-66CAC3DA8C29}" type="pres">
      <dgm:prSet presAssocID="{521368BF-FB6E-4605-AD32-6A80258BE3F5}" presName="Child" presStyleLbl="revTx" presStyleIdx="8" presStyleCnt="12">
        <dgm:presLayoutVars>
          <dgm:chMax val="0"/>
          <dgm:chPref val="0"/>
          <dgm:bulletEnabled val="1"/>
        </dgm:presLayoutVars>
      </dgm:prSet>
      <dgm:spPr/>
      <dgm:t>
        <a:bodyPr/>
        <a:lstStyle/>
        <a:p>
          <a:endParaRPr lang="ru-RU"/>
        </a:p>
      </dgm:t>
    </dgm:pt>
    <dgm:pt modelId="{F8C9ED8F-1C5A-47E2-BBAC-3B1F86520E58}" type="pres">
      <dgm:prSet presAssocID="{869EB819-CA97-4344-B351-1CE99A09DC3A}" presName="childComposite" presStyleCnt="0">
        <dgm:presLayoutVars>
          <dgm:chMax val="0"/>
          <dgm:chPref val="0"/>
        </dgm:presLayoutVars>
      </dgm:prSet>
      <dgm:spPr/>
    </dgm:pt>
    <dgm:pt modelId="{F77C8E50-374A-4689-9B9C-262FCC6251F4}" type="pres">
      <dgm:prSet presAssocID="{869EB819-CA97-4344-B351-1CE99A09DC3A}" presName="ChildAccent" presStyleLbl="solidFgAcc1" presStyleIdx="7" presStyleCnt="9"/>
      <dgm:spPr/>
    </dgm:pt>
    <dgm:pt modelId="{9BC5CDA6-8ECD-41F6-AABC-F61008564730}" type="pres">
      <dgm:prSet presAssocID="{869EB819-CA97-4344-B351-1CE99A09DC3A}" presName="Child" presStyleLbl="revTx" presStyleIdx="9" presStyleCnt="12">
        <dgm:presLayoutVars>
          <dgm:chMax val="0"/>
          <dgm:chPref val="0"/>
          <dgm:bulletEnabled val="1"/>
        </dgm:presLayoutVars>
      </dgm:prSet>
      <dgm:spPr/>
      <dgm:t>
        <a:bodyPr/>
        <a:lstStyle/>
        <a:p>
          <a:endParaRPr lang="ru-RU"/>
        </a:p>
      </dgm:t>
    </dgm:pt>
    <dgm:pt modelId="{84916ADC-6B14-45DF-A7D2-0C96AD683F7F}" type="pres">
      <dgm:prSet presAssocID="{DB44D9BB-5C1E-4244-AE61-CE53BEBF8DC2}" presName="root" presStyleCnt="0">
        <dgm:presLayoutVars>
          <dgm:chMax/>
          <dgm:chPref/>
        </dgm:presLayoutVars>
      </dgm:prSet>
      <dgm:spPr/>
    </dgm:pt>
    <dgm:pt modelId="{1AEDB138-32AE-4F0F-8B78-7CD0948614A6}" type="pres">
      <dgm:prSet presAssocID="{DB44D9BB-5C1E-4244-AE61-CE53BEBF8DC2}" presName="rootComposite" presStyleCnt="0">
        <dgm:presLayoutVars/>
      </dgm:prSet>
      <dgm:spPr/>
    </dgm:pt>
    <dgm:pt modelId="{48E63A79-4843-4897-9823-1F838EAA28E3}" type="pres">
      <dgm:prSet presAssocID="{DB44D9BB-5C1E-4244-AE61-CE53BEBF8DC2}" presName="ParentAccent" presStyleLbl="alignNode1" presStyleIdx="2" presStyleCnt="3"/>
      <dgm:spPr/>
    </dgm:pt>
    <dgm:pt modelId="{9BC5ACC7-6BB9-414E-9D48-D34B1FAAAD9D}" type="pres">
      <dgm:prSet presAssocID="{DB44D9BB-5C1E-4244-AE61-CE53BEBF8DC2}" presName="ParentSmallAccent" presStyleLbl="fgAcc1" presStyleIdx="2" presStyleCnt="3"/>
      <dgm:spPr/>
    </dgm:pt>
    <dgm:pt modelId="{DF06838E-4C84-45C8-AE62-0280A5A824E6}" type="pres">
      <dgm:prSet presAssocID="{DB44D9BB-5C1E-4244-AE61-CE53BEBF8DC2}" presName="Parent" presStyleLbl="revTx" presStyleIdx="10" presStyleCnt="12">
        <dgm:presLayoutVars>
          <dgm:chMax/>
          <dgm:chPref val="4"/>
          <dgm:bulletEnabled val="1"/>
        </dgm:presLayoutVars>
      </dgm:prSet>
      <dgm:spPr/>
      <dgm:t>
        <a:bodyPr/>
        <a:lstStyle/>
        <a:p>
          <a:endParaRPr lang="ru-RU"/>
        </a:p>
      </dgm:t>
    </dgm:pt>
    <dgm:pt modelId="{DD0DDF40-33B4-4279-BC54-6B64FC97C53F}" type="pres">
      <dgm:prSet presAssocID="{DB44D9BB-5C1E-4244-AE61-CE53BEBF8DC2}" presName="childShape" presStyleCnt="0">
        <dgm:presLayoutVars>
          <dgm:chMax val="0"/>
          <dgm:chPref val="0"/>
        </dgm:presLayoutVars>
      </dgm:prSet>
      <dgm:spPr/>
    </dgm:pt>
    <dgm:pt modelId="{C47C2CA0-7ED3-497D-81FA-7B913DA9FBA8}" type="pres">
      <dgm:prSet presAssocID="{21071306-D750-4809-A97F-1517527CECE5}" presName="childComposite" presStyleCnt="0">
        <dgm:presLayoutVars>
          <dgm:chMax val="0"/>
          <dgm:chPref val="0"/>
        </dgm:presLayoutVars>
      </dgm:prSet>
      <dgm:spPr/>
    </dgm:pt>
    <dgm:pt modelId="{06284339-179E-4A2E-AA46-2D119E7B2080}" type="pres">
      <dgm:prSet presAssocID="{21071306-D750-4809-A97F-1517527CECE5}" presName="ChildAccent" presStyleLbl="solidFgAcc1" presStyleIdx="8" presStyleCnt="9"/>
      <dgm:spPr/>
    </dgm:pt>
    <dgm:pt modelId="{F9E0206F-4AD6-453D-916E-9ED31524566E}" type="pres">
      <dgm:prSet presAssocID="{21071306-D750-4809-A97F-1517527CECE5}" presName="Child" presStyleLbl="revTx" presStyleIdx="11" presStyleCnt="12">
        <dgm:presLayoutVars>
          <dgm:chMax val="0"/>
          <dgm:chPref val="0"/>
          <dgm:bulletEnabled val="1"/>
        </dgm:presLayoutVars>
      </dgm:prSet>
      <dgm:spPr/>
      <dgm:t>
        <a:bodyPr/>
        <a:lstStyle/>
        <a:p>
          <a:endParaRPr lang="ru-RU"/>
        </a:p>
      </dgm:t>
    </dgm:pt>
  </dgm:ptLst>
  <dgm:cxnLst>
    <dgm:cxn modelId="{4DF0C37C-E4C6-4A16-A41E-C7C71CAD4FDD}" srcId="{6D4D645B-3516-4113-92D1-04AB6A4E70B9}" destId="{2B7F9183-CD8E-44A4-8B55-663E18AE1425}" srcOrd="1" destOrd="0" parTransId="{35A39D69-CFF9-4E78-A834-AF71AF1AD713}" sibTransId="{EC2CF4B0-1CA3-412D-8727-CCE470DA09FA}"/>
    <dgm:cxn modelId="{88DCE4B5-353F-4E13-978F-D442FA3732EF}" type="presOf" srcId="{74D63D51-5A27-4C0D-B3C6-56442E65691E}" destId="{1C9DF072-7787-4D4D-AD3F-34BDC85135F5}" srcOrd="0" destOrd="0" presId="urn:microsoft.com/office/officeart/2008/layout/SquareAccentList"/>
    <dgm:cxn modelId="{E031ABDA-1D73-4749-AE10-1D224987C69A}" type="presOf" srcId="{2DA51BC3-292F-48AD-B46B-4B45B1368531}" destId="{65B52F82-3F0B-4A8E-8CFD-0A86B8457885}" srcOrd="0" destOrd="0" presId="urn:microsoft.com/office/officeart/2008/layout/SquareAccentList"/>
    <dgm:cxn modelId="{B3FF18E5-333B-481D-9F53-D7E01E0A8E93}" type="presOf" srcId="{6D4D645B-3516-4113-92D1-04AB6A4E70B9}" destId="{CB10B837-7046-436E-BFE9-23BFF3D5EADD}" srcOrd="0" destOrd="0" presId="urn:microsoft.com/office/officeart/2008/layout/SquareAccentList"/>
    <dgm:cxn modelId="{EC209F0C-0B22-45AC-9D47-5E0092F7B799}" srcId="{6D4D645B-3516-4113-92D1-04AB6A4E70B9}" destId="{FB8A435B-069D-41AD-ADD9-9B1821C8373C}" srcOrd="3" destOrd="0" parTransId="{ED0514EA-C491-423B-95BC-9A8131526873}" sibTransId="{802C991E-C331-44E1-BA2A-4D510BF14112}"/>
    <dgm:cxn modelId="{B0D35B41-BE1B-48B0-94ED-76EDD2CBFE36}" srcId="{25ED9B67-CAF2-4FF7-B016-175DE33FA460}" destId="{521368BF-FB6E-4605-AD32-6A80258BE3F5}" srcOrd="1" destOrd="0" parTransId="{6E414600-D70E-495B-BA74-0B7D9DE9A60C}" sibTransId="{57A2BB6B-BF34-4794-8D73-020A3423BB0B}"/>
    <dgm:cxn modelId="{10AEA9CB-5784-469C-A2A5-4781DDBBAF03}" srcId="{EEFB89B5-3B2A-4F34-833C-320491FF5D79}" destId="{DB44D9BB-5C1E-4244-AE61-CE53BEBF8DC2}" srcOrd="2" destOrd="0" parTransId="{8C468025-F212-42F9-89E3-1778D5FDBDF7}" sibTransId="{CD9A06BD-A9F5-4FDA-A099-E21663D6ACD1}"/>
    <dgm:cxn modelId="{44922067-4FE0-497E-BADA-5D19086314F1}" type="presOf" srcId="{FB8A435B-069D-41AD-ADD9-9B1821C8373C}" destId="{7C8204E3-6B0C-48F6-9478-BF2ACEED1248}" srcOrd="0" destOrd="0" presId="urn:microsoft.com/office/officeart/2008/layout/SquareAccentList"/>
    <dgm:cxn modelId="{5DE1DD0D-2BAF-4D06-B07D-663B5C04178C}" type="presOf" srcId="{2B7F9183-CD8E-44A4-8B55-663E18AE1425}" destId="{88047D13-D057-4A3C-9F24-B531B1DA9DE9}" srcOrd="0" destOrd="0" presId="urn:microsoft.com/office/officeart/2008/layout/SquareAccentList"/>
    <dgm:cxn modelId="{21566ED4-F112-4890-A5E6-73725856DF44}" type="presOf" srcId="{521368BF-FB6E-4605-AD32-6A80258BE3F5}" destId="{370C46EA-7F2E-497A-81A0-66CAC3DA8C29}" srcOrd="0" destOrd="0" presId="urn:microsoft.com/office/officeart/2008/layout/SquareAccentList"/>
    <dgm:cxn modelId="{6D5A0D5D-20EF-4F9A-8490-E9A4B22CCA3D}" srcId="{6D4D645B-3516-4113-92D1-04AB6A4E70B9}" destId="{74D63D51-5A27-4C0D-B3C6-56442E65691E}" srcOrd="0" destOrd="0" parTransId="{85177D37-B8D9-469E-AFFA-B61640EEBBBA}" sibTransId="{3C873CDA-4A8A-4A33-AED0-24E8C4383FB2}"/>
    <dgm:cxn modelId="{19AC2439-B120-4DE9-96CF-864E540582FC}" srcId="{DB44D9BB-5C1E-4244-AE61-CE53BEBF8DC2}" destId="{21071306-D750-4809-A97F-1517527CECE5}" srcOrd="0" destOrd="0" parTransId="{FB4411DB-E49E-447B-9DBE-C4EBD9EB1510}" sibTransId="{5FFFC610-0E29-4FFA-8736-7C561A191B05}"/>
    <dgm:cxn modelId="{7F8847FD-15D9-4AFF-B76A-866427CA21AC}" type="presOf" srcId="{EEFB89B5-3B2A-4F34-833C-320491FF5D79}" destId="{729A4C24-EF8D-446B-A4E9-DC0BE9204581}" srcOrd="0" destOrd="0" presId="urn:microsoft.com/office/officeart/2008/layout/SquareAccentList"/>
    <dgm:cxn modelId="{30EA97C4-4D75-447B-BAC9-477ECB476B9E}" type="presOf" srcId="{D8AC9ABA-5D81-4D9E-B642-385BB2ADE18D}" destId="{A791369B-5339-4503-8BE3-00D5376FFA9B}" srcOrd="0" destOrd="0" presId="urn:microsoft.com/office/officeart/2008/layout/SquareAccentList"/>
    <dgm:cxn modelId="{18052DB2-C5AA-4CFE-A490-2FDE4EE0858E}" srcId="{6D4D645B-3516-4113-92D1-04AB6A4E70B9}" destId="{D8AC9ABA-5D81-4D9E-B642-385BB2ADE18D}" srcOrd="4" destOrd="0" parTransId="{F0347EC9-7683-49DC-AD49-86E7809C94CF}" sibTransId="{48593716-51BF-48D9-BEDF-A2DFFD5E88CB}"/>
    <dgm:cxn modelId="{4A39C9AE-C920-4261-9626-9ACBBAEBBF77}" type="presOf" srcId="{21071306-D750-4809-A97F-1517527CECE5}" destId="{F9E0206F-4AD6-453D-916E-9ED31524566E}" srcOrd="0" destOrd="0" presId="urn:microsoft.com/office/officeart/2008/layout/SquareAccentList"/>
    <dgm:cxn modelId="{05747FFE-0FF1-4000-8D38-0F09B5A0B3EF}" type="presOf" srcId="{869EB819-CA97-4344-B351-1CE99A09DC3A}" destId="{9BC5CDA6-8ECD-41F6-AABC-F61008564730}" srcOrd="0" destOrd="0" presId="urn:microsoft.com/office/officeart/2008/layout/SquareAccentList"/>
    <dgm:cxn modelId="{5B6EE711-0607-4743-8A5C-4DB70EAD59BA}" srcId="{25ED9B67-CAF2-4FF7-B016-175DE33FA460}" destId="{2DA51BC3-292F-48AD-B46B-4B45B1368531}" srcOrd="0" destOrd="0" parTransId="{A217545A-3BC0-4F0F-84B5-33B95AE899FF}" sibTransId="{9E48A14C-C7ED-4F54-AECB-4ECB18EE0454}"/>
    <dgm:cxn modelId="{F50B6068-CC38-4494-AAB2-26361DE96BCD}" type="presOf" srcId="{ED2143AB-7ED4-4F4D-A481-F78C3E090104}" destId="{EB86E77E-FBE3-4BC2-8101-1AA2289ECCFA}" srcOrd="0" destOrd="0" presId="urn:microsoft.com/office/officeart/2008/layout/SquareAccentList"/>
    <dgm:cxn modelId="{BA9E07BD-3849-4567-89B7-A3548E2CE80F}" srcId="{EEFB89B5-3B2A-4F34-833C-320491FF5D79}" destId="{25ED9B67-CAF2-4FF7-B016-175DE33FA460}" srcOrd="1" destOrd="0" parTransId="{7A6C7D2E-6C6A-4D69-9120-C68ECE395673}" sibTransId="{6B03F439-0940-4872-8606-0BCC79D62134}"/>
    <dgm:cxn modelId="{6701AB62-54EB-482C-B9EA-0375AAFE460F}" type="presOf" srcId="{DB44D9BB-5C1E-4244-AE61-CE53BEBF8DC2}" destId="{DF06838E-4C84-45C8-AE62-0280A5A824E6}" srcOrd="0" destOrd="0" presId="urn:microsoft.com/office/officeart/2008/layout/SquareAccentList"/>
    <dgm:cxn modelId="{F4EA9F97-78E4-4D99-9031-163F9A216EFB}" type="presOf" srcId="{25ED9B67-CAF2-4FF7-B016-175DE33FA460}" destId="{951F678D-445E-4ADA-BEF3-A23017E28E29}" srcOrd="0" destOrd="0" presId="urn:microsoft.com/office/officeart/2008/layout/SquareAccentList"/>
    <dgm:cxn modelId="{48CEB78F-27C9-49B9-94A5-82E7DE89E685}" srcId="{25ED9B67-CAF2-4FF7-B016-175DE33FA460}" destId="{869EB819-CA97-4344-B351-1CE99A09DC3A}" srcOrd="2" destOrd="0" parTransId="{0C5E9B30-EF6E-47FD-9900-BEF466325457}" sibTransId="{088ACECD-CF33-4C4C-BDEE-41377E65F3FF}"/>
    <dgm:cxn modelId="{20EACB29-7DFB-4356-9222-14609671E134}" srcId="{6D4D645B-3516-4113-92D1-04AB6A4E70B9}" destId="{ED2143AB-7ED4-4F4D-A481-F78C3E090104}" srcOrd="2" destOrd="0" parTransId="{EDEB7A18-AD54-4D2B-BB8E-89F06C2DB5E9}" sibTransId="{58619DB8-5E87-460A-A36C-34C77B03C612}"/>
    <dgm:cxn modelId="{3641A52B-2CAA-4C27-A37C-00787BB3A0E5}" srcId="{EEFB89B5-3B2A-4F34-833C-320491FF5D79}" destId="{6D4D645B-3516-4113-92D1-04AB6A4E70B9}" srcOrd="0" destOrd="0" parTransId="{0EE68332-2696-45B7-B63A-68654E8A9CD0}" sibTransId="{16881607-A8E7-44D8-8BC7-19D56BF10715}"/>
    <dgm:cxn modelId="{8E653D1C-E299-44CF-95DA-45AECDD8FDAA}" type="presParOf" srcId="{729A4C24-EF8D-446B-A4E9-DC0BE9204581}" destId="{EE3966AB-DCCB-42C8-A005-C8007FA2290F}" srcOrd="0" destOrd="0" presId="urn:microsoft.com/office/officeart/2008/layout/SquareAccentList"/>
    <dgm:cxn modelId="{6D068DFA-A129-4ADE-A905-D1304B39F14B}" type="presParOf" srcId="{EE3966AB-DCCB-42C8-A005-C8007FA2290F}" destId="{C4F24EB7-25A1-4803-B84F-9457D3CB3F6D}" srcOrd="0" destOrd="0" presId="urn:microsoft.com/office/officeart/2008/layout/SquareAccentList"/>
    <dgm:cxn modelId="{F4898B22-1BFE-4145-A6A3-008812395F90}" type="presParOf" srcId="{C4F24EB7-25A1-4803-B84F-9457D3CB3F6D}" destId="{7BC09546-066B-4132-AD39-74566E2385B1}" srcOrd="0" destOrd="0" presId="urn:microsoft.com/office/officeart/2008/layout/SquareAccentList"/>
    <dgm:cxn modelId="{619278F9-A790-428A-873F-56E3C2395FF5}" type="presParOf" srcId="{C4F24EB7-25A1-4803-B84F-9457D3CB3F6D}" destId="{E6D03D74-B849-4BFD-8054-C5D07A67D744}" srcOrd="1" destOrd="0" presId="urn:microsoft.com/office/officeart/2008/layout/SquareAccentList"/>
    <dgm:cxn modelId="{22690512-0848-4816-A88B-1A21BBE0DEED}" type="presParOf" srcId="{C4F24EB7-25A1-4803-B84F-9457D3CB3F6D}" destId="{CB10B837-7046-436E-BFE9-23BFF3D5EADD}" srcOrd="2" destOrd="0" presId="urn:microsoft.com/office/officeart/2008/layout/SquareAccentList"/>
    <dgm:cxn modelId="{FCF087B6-1EF4-4DAF-AEC4-380D418513E2}" type="presParOf" srcId="{EE3966AB-DCCB-42C8-A005-C8007FA2290F}" destId="{7BF49D33-8E40-40E4-A864-58FE1AB5469A}" srcOrd="1" destOrd="0" presId="urn:microsoft.com/office/officeart/2008/layout/SquareAccentList"/>
    <dgm:cxn modelId="{7D2BF2A4-DFD9-43E6-A864-33DCE68FCB69}" type="presParOf" srcId="{7BF49D33-8E40-40E4-A864-58FE1AB5469A}" destId="{EA8069F2-E605-4DE3-AB5E-0520C9AC9883}" srcOrd="0" destOrd="0" presId="urn:microsoft.com/office/officeart/2008/layout/SquareAccentList"/>
    <dgm:cxn modelId="{546261FF-71AD-4F14-953C-05B3F5A92A9D}" type="presParOf" srcId="{EA8069F2-E605-4DE3-AB5E-0520C9AC9883}" destId="{C49A9CB0-831D-40F5-B23C-FFB338307F97}" srcOrd="0" destOrd="0" presId="urn:microsoft.com/office/officeart/2008/layout/SquareAccentList"/>
    <dgm:cxn modelId="{C62C44AC-8E44-491C-BFCB-36AC4A98704B}" type="presParOf" srcId="{EA8069F2-E605-4DE3-AB5E-0520C9AC9883}" destId="{1C9DF072-7787-4D4D-AD3F-34BDC85135F5}" srcOrd="1" destOrd="0" presId="urn:microsoft.com/office/officeart/2008/layout/SquareAccentList"/>
    <dgm:cxn modelId="{2C8947B7-88CD-42DF-B575-A0E0706D676A}" type="presParOf" srcId="{7BF49D33-8E40-40E4-A864-58FE1AB5469A}" destId="{96167CCD-760C-4147-9AF0-B9411BE79CFD}" srcOrd="1" destOrd="0" presId="urn:microsoft.com/office/officeart/2008/layout/SquareAccentList"/>
    <dgm:cxn modelId="{6C2F3488-A9B7-4668-B955-ED3ECBD0996E}" type="presParOf" srcId="{96167CCD-760C-4147-9AF0-B9411BE79CFD}" destId="{55493B07-EA68-49F2-A2CE-F941BA9C5963}" srcOrd="0" destOrd="0" presId="urn:microsoft.com/office/officeart/2008/layout/SquareAccentList"/>
    <dgm:cxn modelId="{3FEEA9BC-90E3-4784-ABD8-54D17EE84E3E}" type="presParOf" srcId="{96167CCD-760C-4147-9AF0-B9411BE79CFD}" destId="{88047D13-D057-4A3C-9F24-B531B1DA9DE9}" srcOrd="1" destOrd="0" presId="urn:microsoft.com/office/officeart/2008/layout/SquareAccentList"/>
    <dgm:cxn modelId="{8A2BFF9E-BAB1-4266-AD74-38C453AEB1BE}" type="presParOf" srcId="{7BF49D33-8E40-40E4-A864-58FE1AB5469A}" destId="{BDB3CEAA-0CEE-4C89-9E43-D51EA1EE4113}" srcOrd="2" destOrd="0" presId="urn:microsoft.com/office/officeart/2008/layout/SquareAccentList"/>
    <dgm:cxn modelId="{BEF3D84C-9761-443A-8F86-F1D1A279A0F2}" type="presParOf" srcId="{BDB3CEAA-0CEE-4C89-9E43-D51EA1EE4113}" destId="{804AA8BD-85D0-4200-993A-5286C8EBBB42}" srcOrd="0" destOrd="0" presId="urn:microsoft.com/office/officeart/2008/layout/SquareAccentList"/>
    <dgm:cxn modelId="{7BD9C234-0000-4822-8204-35B68336B431}" type="presParOf" srcId="{BDB3CEAA-0CEE-4C89-9E43-D51EA1EE4113}" destId="{EB86E77E-FBE3-4BC2-8101-1AA2289ECCFA}" srcOrd="1" destOrd="0" presId="urn:microsoft.com/office/officeart/2008/layout/SquareAccentList"/>
    <dgm:cxn modelId="{A56F2D6B-ED86-4186-8D42-A8CCF1781EAF}" type="presParOf" srcId="{7BF49D33-8E40-40E4-A864-58FE1AB5469A}" destId="{327A92D4-F136-4699-9F34-3F1E43B30425}" srcOrd="3" destOrd="0" presId="urn:microsoft.com/office/officeart/2008/layout/SquareAccentList"/>
    <dgm:cxn modelId="{1E2ABA6A-D3FA-4C56-A026-A3022571C87C}" type="presParOf" srcId="{327A92D4-F136-4699-9F34-3F1E43B30425}" destId="{3FBAE567-70EF-48C4-8059-692DA9CEB0A0}" srcOrd="0" destOrd="0" presId="urn:microsoft.com/office/officeart/2008/layout/SquareAccentList"/>
    <dgm:cxn modelId="{E0E0B55D-BF4B-4BCD-B0AD-F6787EE9F4CD}" type="presParOf" srcId="{327A92D4-F136-4699-9F34-3F1E43B30425}" destId="{7C8204E3-6B0C-48F6-9478-BF2ACEED1248}" srcOrd="1" destOrd="0" presId="urn:microsoft.com/office/officeart/2008/layout/SquareAccentList"/>
    <dgm:cxn modelId="{E560AC66-8B34-461F-90F6-4B4292EF0C85}" type="presParOf" srcId="{7BF49D33-8E40-40E4-A864-58FE1AB5469A}" destId="{8088CCF8-C0DF-47D9-9EC1-7EA974E3BF3F}" srcOrd="4" destOrd="0" presId="urn:microsoft.com/office/officeart/2008/layout/SquareAccentList"/>
    <dgm:cxn modelId="{D6FB7784-FB42-43BA-9B99-CC3D89728879}" type="presParOf" srcId="{8088CCF8-C0DF-47D9-9EC1-7EA974E3BF3F}" destId="{B2AB8406-5C4C-45A1-99E5-3D2A8004267B}" srcOrd="0" destOrd="0" presId="urn:microsoft.com/office/officeart/2008/layout/SquareAccentList"/>
    <dgm:cxn modelId="{77E33E17-7D6E-4481-A294-A8ECC60F562A}" type="presParOf" srcId="{8088CCF8-C0DF-47D9-9EC1-7EA974E3BF3F}" destId="{A791369B-5339-4503-8BE3-00D5376FFA9B}" srcOrd="1" destOrd="0" presId="urn:microsoft.com/office/officeart/2008/layout/SquareAccentList"/>
    <dgm:cxn modelId="{39AF2E30-E9E3-41BB-9A4E-072A715680AF}" type="presParOf" srcId="{729A4C24-EF8D-446B-A4E9-DC0BE9204581}" destId="{C0109A4B-4C36-4A2B-97A5-5530154D3726}" srcOrd="1" destOrd="0" presId="urn:microsoft.com/office/officeart/2008/layout/SquareAccentList"/>
    <dgm:cxn modelId="{F1F598A0-A714-4156-8638-D96F5918463E}" type="presParOf" srcId="{C0109A4B-4C36-4A2B-97A5-5530154D3726}" destId="{0A022C9C-EEBC-4B3B-A3DC-57435A64D02B}" srcOrd="0" destOrd="0" presId="urn:microsoft.com/office/officeart/2008/layout/SquareAccentList"/>
    <dgm:cxn modelId="{F149B58D-9B53-479A-BC7B-5445A25486A8}" type="presParOf" srcId="{0A022C9C-EEBC-4B3B-A3DC-57435A64D02B}" destId="{39FA7302-636C-4539-880C-912FC9098421}" srcOrd="0" destOrd="0" presId="urn:microsoft.com/office/officeart/2008/layout/SquareAccentList"/>
    <dgm:cxn modelId="{D5018E0C-245D-49AF-B363-191F76C6FE6B}" type="presParOf" srcId="{0A022C9C-EEBC-4B3B-A3DC-57435A64D02B}" destId="{C0939F8C-276C-457F-8274-3FA2C2DA5938}" srcOrd="1" destOrd="0" presId="urn:microsoft.com/office/officeart/2008/layout/SquareAccentList"/>
    <dgm:cxn modelId="{63C30A7A-230E-43C9-9987-92506B9E4BCC}" type="presParOf" srcId="{0A022C9C-EEBC-4B3B-A3DC-57435A64D02B}" destId="{951F678D-445E-4ADA-BEF3-A23017E28E29}" srcOrd="2" destOrd="0" presId="urn:microsoft.com/office/officeart/2008/layout/SquareAccentList"/>
    <dgm:cxn modelId="{C9AAE55D-7E95-4590-949C-A4EBEDBA5369}" type="presParOf" srcId="{C0109A4B-4C36-4A2B-97A5-5530154D3726}" destId="{EE2CF49B-6003-4103-8353-0782CDCF9BDC}" srcOrd="1" destOrd="0" presId="urn:microsoft.com/office/officeart/2008/layout/SquareAccentList"/>
    <dgm:cxn modelId="{8B0628E2-24C9-42B1-947F-37E2F033F686}" type="presParOf" srcId="{EE2CF49B-6003-4103-8353-0782CDCF9BDC}" destId="{6E7D77DA-FC82-4775-A4E6-B86F1F10C360}" srcOrd="0" destOrd="0" presId="urn:microsoft.com/office/officeart/2008/layout/SquareAccentList"/>
    <dgm:cxn modelId="{A3EB34A5-03D4-42CF-9CFB-18497AAF91AC}" type="presParOf" srcId="{6E7D77DA-FC82-4775-A4E6-B86F1F10C360}" destId="{B9EA1EC2-670C-49BF-8D22-A186745D2852}" srcOrd="0" destOrd="0" presId="urn:microsoft.com/office/officeart/2008/layout/SquareAccentList"/>
    <dgm:cxn modelId="{0B0E3B5B-EA17-455C-BB4D-7FC4167573EA}" type="presParOf" srcId="{6E7D77DA-FC82-4775-A4E6-B86F1F10C360}" destId="{65B52F82-3F0B-4A8E-8CFD-0A86B8457885}" srcOrd="1" destOrd="0" presId="urn:microsoft.com/office/officeart/2008/layout/SquareAccentList"/>
    <dgm:cxn modelId="{33B88E1C-543D-4D24-A375-E479BBBBAE05}" type="presParOf" srcId="{EE2CF49B-6003-4103-8353-0782CDCF9BDC}" destId="{2CDEFD51-FF52-4E16-8066-8FD73F601775}" srcOrd="1" destOrd="0" presId="urn:microsoft.com/office/officeart/2008/layout/SquareAccentList"/>
    <dgm:cxn modelId="{EBC3C7DA-BDC9-4DC1-B36D-620D6032BA1A}" type="presParOf" srcId="{2CDEFD51-FF52-4E16-8066-8FD73F601775}" destId="{64E12CC3-6ED6-4EB2-8B99-068F85E0D0A1}" srcOrd="0" destOrd="0" presId="urn:microsoft.com/office/officeart/2008/layout/SquareAccentList"/>
    <dgm:cxn modelId="{188C7471-3DFD-4D8B-9DD2-F6800E693861}" type="presParOf" srcId="{2CDEFD51-FF52-4E16-8066-8FD73F601775}" destId="{370C46EA-7F2E-497A-81A0-66CAC3DA8C29}" srcOrd="1" destOrd="0" presId="urn:microsoft.com/office/officeart/2008/layout/SquareAccentList"/>
    <dgm:cxn modelId="{8A8881AB-3439-4DD9-BA99-3A5909152241}" type="presParOf" srcId="{EE2CF49B-6003-4103-8353-0782CDCF9BDC}" destId="{F8C9ED8F-1C5A-47E2-BBAC-3B1F86520E58}" srcOrd="2" destOrd="0" presId="urn:microsoft.com/office/officeart/2008/layout/SquareAccentList"/>
    <dgm:cxn modelId="{5BB7B224-AC87-4E93-9C99-120F15F2BF96}" type="presParOf" srcId="{F8C9ED8F-1C5A-47E2-BBAC-3B1F86520E58}" destId="{F77C8E50-374A-4689-9B9C-262FCC6251F4}" srcOrd="0" destOrd="0" presId="urn:microsoft.com/office/officeart/2008/layout/SquareAccentList"/>
    <dgm:cxn modelId="{82E6208F-D21F-4337-99C5-7D55D8D66ED8}" type="presParOf" srcId="{F8C9ED8F-1C5A-47E2-BBAC-3B1F86520E58}" destId="{9BC5CDA6-8ECD-41F6-AABC-F61008564730}" srcOrd="1" destOrd="0" presId="urn:microsoft.com/office/officeart/2008/layout/SquareAccentList"/>
    <dgm:cxn modelId="{E84675B8-E7D2-4167-8311-1FA4C40B5D75}" type="presParOf" srcId="{729A4C24-EF8D-446B-A4E9-DC0BE9204581}" destId="{84916ADC-6B14-45DF-A7D2-0C96AD683F7F}" srcOrd="2" destOrd="0" presId="urn:microsoft.com/office/officeart/2008/layout/SquareAccentList"/>
    <dgm:cxn modelId="{61BBA5A3-E2F3-4409-A71E-E41638F471C4}" type="presParOf" srcId="{84916ADC-6B14-45DF-A7D2-0C96AD683F7F}" destId="{1AEDB138-32AE-4F0F-8B78-7CD0948614A6}" srcOrd="0" destOrd="0" presId="urn:microsoft.com/office/officeart/2008/layout/SquareAccentList"/>
    <dgm:cxn modelId="{EB8203EA-4BA2-4558-B0F0-1614AA46CD80}" type="presParOf" srcId="{1AEDB138-32AE-4F0F-8B78-7CD0948614A6}" destId="{48E63A79-4843-4897-9823-1F838EAA28E3}" srcOrd="0" destOrd="0" presId="urn:microsoft.com/office/officeart/2008/layout/SquareAccentList"/>
    <dgm:cxn modelId="{0151642E-D72F-4321-820F-A76A0BDCBA04}" type="presParOf" srcId="{1AEDB138-32AE-4F0F-8B78-7CD0948614A6}" destId="{9BC5ACC7-6BB9-414E-9D48-D34B1FAAAD9D}" srcOrd="1" destOrd="0" presId="urn:microsoft.com/office/officeart/2008/layout/SquareAccentList"/>
    <dgm:cxn modelId="{B04998D0-B4D9-4D87-9776-B8DA9EA029AB}" type="presParOf" srcId="{1AEDB138-32AE-4F0F-8B78-7CD0948614A6}" destId="{DF06838E-4C84-45C8-AE62-0280A5A824E6}" srcOrd="2" destOrd="0" presId="urn:microsoft.com/office/officeart/2008/layout/SquareAccentList"/>
    <dgm:cxn modelId="{54214419-40AD-45C7-AFBF-3AE4B3DA5AAB}" type="presParOf" srcId="{84916ADC-6B14-45DF-A7D2-0C96AD683F7F}" destId="{DD0DDF40-33B4-4279-BC54-6B64FC97C53F}" srcOrd="1" destOrd="0" presId="urn:microsoft.com/office/officeart/2008/layout/SquareAccentList"/>
    <dgm:cxn modelId="{269EF51E-82BC-473A-9FA6-7BD355386F9C}" type="presParOf" srcId="{DD0DDF40-33B4-4279-BC54-6B64FC97C53F}" destId="{C47C2CA0-7ED3-497D-81FA-7B913DA9FBA8}" srcOrd="0" destOrd="0" presId="urn:microsoft.com/office/officeart/2008/layout/SquareAccentList"/>
    <dgm:cxn modelId="{28D8C70F-2206-42C8-A326-E065D8D2ABE1}" type="presParOf" srcId="{C47C2CA0-7ED3-497D-81FA-7B913DA9FBA8}" destId="{06284339-179E-4A2E-AA46-2D119E7B2080}" srcOrd="0" destOrd="0" presId="urn:microsoft.com/office/officeart/2008/layout/SquareAccentList"/>
    <dgm:cxn modelId="{6D734265-649F-4272-A1FD-E3369F687E06}" type="presParOf" srcId="{C47C2CA0-7ED3-497D-81FA-7B913DA9FBA8}" destId="{F9E0206F-4AD6-453D-916E-9ED31524566E}" srcOrd="1" destOrd="0" presId="urn:microsoft.com/office/officeart/2008/layout/Squa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BB8D9E-CCA2-4027-AA28-B8DDFDB984F3}" type="doc">
      <dgm:prSet loTypeId="urn:microsoft.com/office/officeart/2005/8/layout/vList2" loCatId="list" qsTypeId="urn:microsoft.com/office/officeart/2005/8/quickstyle/simple4" qsCatId="simple" csTypeId="urn:microsoft.com/office/officeart/2005/8/colors/accent1_4" csCatId="accent1" phldr="1"/>
      <dgm:spPr/>
      <dgm:t>
        <a:bodyPr/>
        <a:lstStyle/>
        <a:p>
          <a:endParaRPr lang="ru-RU"/>
        </a:p>
      </dgm:t>
    </dgm:pt>
    <dgm:pt modelId="{436B0D61-5A05-4C77-8FAE-36BA04F1E050}">
      <dgm:prSet phldrT="[Текст]"/>
      <dgm:spPr/>
      <dgm:t>
        <a:bodyPr/>
        <a:lstStyle/>
        <a:p>
          <a:pPr algn="ctr"/>
          <a:r>
            <a:rPr lang="ru-RU" dirty="0" smtClean="0"/>
            <a:t>Твёрдость</a:t>
          </a:r>
          <a:endParaRPr lang="ru-RU" dirty="0"/>
        </a:p>
      </dgm:t>
    </dgm:pt>
    <dgm:pt modelId="{1DF98403-01D3-4A45-B447-221E0E2A9360}" type="parTrans" cxnId="{8E403103-E710-404D-ACB1-85FA141927D9}">
      <dgm:prSet/>
      <dgm:spPr/>
      <dgm:t>
        <a:bodyPr/>
        <a:lstStyle/>
        <a:p>
          <a:pPr algn="ctr"/>
          <a:endParaRPr lang="ru-RU"/>
        </a:p>
      </dgm:t>
    </dgm:pt>
    <dgm:pt modelId="{061EBC52-0E5A-4F18-AD61-A6D1B46685D8}" type="sibTrans" cxnId="{8E403103-E710-404D-ACB1-85FA141927D9}">
      <dgm:prSet/>
      <dgm:spPr/>
      <dgm:t>
        <a:bodyPr/>
        <a:lstStyle/>
        <a:p>
          <a:pPr algn="ctr"/>
          <a:endParaRPr lang="ru-RU"/>
        </a:p>
      </dgm:t>
    </dgm:pt>
    <dgm:pt modelId="{CEEE81CB-E4C1-47B2-AB84-95F96BCA5A4F}">
      <dgm:prSet phldrT="[Текст]"/>
      <dgm:spPr/>
      <dgm:t>
        <a:bodyPr/>
        <a:lstStyle/>
        <a:p>
          <a:pPr algn="ctr"/>
          <a:r>
            <a:rPr lang="ru-RU" dirty="0" smtClean="0"/>
            <a:t>Стойкость к химическим воздействиям</a:t>
          </a:r>
          <a:endParaRPr lang="ru-RU" dirty="0"/>
        </a:p>
      </dgm:t>
    </dgm:pt>
    <dgm:pt modelId="{746D0470-256E-4030-B550-B11B70E8E01C}" type="parTrans" cxnId="{6DA00E16-E36D-4A7F-893B-A864764C384E}">
      <dgm:prSet/>
      <dgm:spPr/>
      <dgm:t>
        <a:bodyPr/>
        <a:lstStyle/>
        <a:p>
          <a:pPr algn="ctr"/>
          <a:endParaRPr lang="ru-RU"/>
        </a:p>
      </dgm:t>
    </dgm:pt>
    <dgm:pt modelId="{0A38BA23-9B81-48A9-8377-8BE3B4C8E5BE}" type="sibTrans" cxnId="{6DA00E16-E36D-4A7F-893B-A864764C384E}">
      <dgm:prSet/>
      <dgm:spPr/>
      <dgm:t>
        <a:bodyPr/>
        <a:lstStyle/>
        <a:p>
          <a:pPr algn="ctr"/>
          <a:endParaRPr lang="ru-RU"/>
        </a:p>
      </dgm:t>
    </dgm:pt>
    <dgm:pt modelId="{6C2AED94-C332-4962-B495-2590C4F83260}">
      <dgm:prSet phldrT="[Текст]"/>
      <dgm:spPr/>
      <dgm:t>
        <a:bodyPr/>
        <a:lstStyle/>
        <a:p>
          <a:pPr algn="ctr"/>
          <a:r>
            <a:rPr lang="ru-RU" dirty="0" smtClean="0"/>
            <a:t>Стойкость к атмосферным воздействиям</a:t>
          </a:r>
          <a:endParaRPr lang="ru-RU" dirty="0"/>
        </a:p>
      </dgm:t>
    </dgm:pt>
    <dgm:pt modelId="{4278B424-BBDD-472F-8075-1BCE8AFA2AA6}" type="parTrans" cxnId="{88BC7909-9A17-4624-8A35-8A320009A45B}">
      <dgm:prSet/>
      <dgm:spPr/>
      <dgm:t>
        <a:bodyPr/>
        <a:lstStyle/>
        <a:p>
          <a:pPr algn="ctr"/>
          <a:endParaRPr lang="ru-RU"/>
        </a:p>
      </dgm:t>
    </dgm:pt>
    <dgm:pt modelId="{0429907E-0567-468B-8CF9-38ED290EAA32}" type="sibTrans" cxnId="{88BC7909-9A17-4624-8A35-8A320009A45B}">
      <dgm:prSet/>
      <dgm:spPr/>
      <dgm:t>
        <a:bodyPr/>
        <a:lstStyle/>
        <a:p>
          <a:pPr algn="ctr"/>
          <a:endParaRPr lang="ru-RU"/>
        </a:p>
      </dgm:t>
    </dgm:pt>
    <dgm:pt modelId="{41D28ADE-A292-44F9-849E-1471C4D28A41}">
      <dgm:prSet phldrT="[Текст]"/>
      <dgm:spPr/>
      <dgm:t>
        <a:bodyPr/>
        <a:lstStyle/>
        <a:p>
          <a:pPr algn="ctr"/>
          <a:r>
            <a:rPr lang="ru-RU" dirty="0" smtClean="0"/>
            <a:t>Стойкость к механическим воздействиям</a:t>
          </a:r>
          <a:endParaRPr lang="ru-RU" dirty="0"/>
        </a:p>
      </dgm:t>
    </dgm:pt>
    <dgm:pt modelId="{4B274BF9-623E-409C-B92D-BED75DB25FFA}" type="sibTrans" cxnId="{3D320DF4-CDEB-4BE6-866C-314EC000B62B}">
      <dgm:prSet/>
      <dgm:spPr/>
      <dgm:t>
        <a:bodyPr/>
        <a:lstStyle/>
        <a:p>
          <a:pPr algn="ctr"/>
          <a:endParaRPr lang="ru-RU"/>
        </a:p>
      </dgm:t>
    </dgm:pt>
    <dgm:pt modelId="{EF30402B-592F-4AD5-8A18-D19A0579E551}" type="parTrans" cxnId="{3D320DF4-CDEB-4BE6-866C-314EC000B62B}">
      <dgm:prSet/>
      <dgm:spPr/>
      <dgm:t>
        <a:bodyPr/>
        <a:lstStyle/>
        <a:p>
          <a:pPr algn="ctr"/>
          <a:endParaRPr lang="ru-RU"/>
        </a:p>
      </dgm:t>
    </dgm:pt>
    <dgm:pt modelId="{DE57F5F7-B511-4D98-8F16-31D917769FB0}">
      <dgm:prSet/>
      <dgm:spPr/>
      <dgm:t>
        <a:bodyPr/>
        <a:lstStyle/>
        <a:p>
          <a:pPr algn="ctr"/>
          <a:r>
            <a:rPr lang="ru-RU" dirty="0" smtClean="0"/>
            <a:t>Стойкость к водным воздействиям</a:t>
          </a:r>
          <a:endParaRPr lang="ru-RU" dirty="0"/>
        </a:p>
      </dgm:t>
    </dgm:pt>
    <dgm:pt modelId="{434BFA2B-2C5F-40B1-B76B-2D4D6831853B}" type="parTrans" cxnId="{37FD9635-C77F-413E-926B-6A4181D9B6AA}">
      <dgm:prSet/>
      <dgm:spPr/>
      <dgm:t>
        <a:bodyPr/>
        <a:lstStyle/>
        <a:p>
          <a:pPr algn="ctr"/>
          <a:endParaRPr lang="ru-RU"/>
        </a:p>
      </dgm:t>
    </dgm:pt>
    <dgm:pt modelId="{6CEFA2B2-0435-4282-B7AC-55A0BC27D270}" type="sibTrans" cxnId="{37FD9635-C77F-413E-926B-6A4181D9B6AA}">
      <dgm:prSet/>
      <dgm:spPr/>
      <dgm:t>
        <a:bodyPr/>
        <a:lstStyle/>
        <a:p>
          <a:pPr algn="ctr"/>
          <a:endParaRPr lang="ru-RU"/>
        </a:p>
      </dgm:t>
    </dgm:pt>
    <dgm:pt modelId="{D40E89BA-D801-47B8-8A0F-09AF877F110C}" type="pres">
      <dgm:prSet presAssocID="{D9BB8D9E-CCA2-4027-AA28-B8DDFDB984F3}" presName="linear" presStyleCnt="0">
        <dgm:presLayoutVars>
          <dgm:animLvl val="lvl"/>
          <dgm:resizeHandles val="exact"/>
        </dgm:presLayoutVars>
      </dgm:prSet>
      <dgm:spPr/>
      <dgm:t>
        <a:bodyPr/>
        <a:lstStyle/>
        <a:p>
          <a:endParaRPr lang="ru-RU"/>
        </a:p>
      </dgm:t>
    </dgm:pt>
    <dgm:pt modelId="{9F98E5D4-D597-424B-B668-C1D1DF4CD99D}" type="pres">
      <dgm:prSet presAssocID="{436B0D61-5A05-4C77-8FAE-36BA04F1E050}" presName="parentText" presStyleLbl="node1" presStyleIdx="0" presStyleCnt="5">
        <dgm:presLayoutVars>
          <dgm:chMax val="0"/>
          <dgm:bulletEnabled val="1"/>
        </dgm:presLayoutVars>
      </dgm:prSet>
      <dgm:spPr/>
      <dgm:t>
        <a:bodyPr/>
        <a:lstStyle/>
        <a:p>
          <a:endParaRPr lang="ru-RU"/>
        </a:p>
      </dgm:t>
    </dgm:pt>
    <dgm:pt modelId="{75AE5B82-F84E-4E63-97B2-D021836F69EB}" type="pres">
      <dgm:prSet presAssocID="{061EBC52-0E5A-4F18-AD61-A6D1B46685D8}" presName="spacer" presStyleCnt="0"/>
      <dgm:spPr/>
    </dgm:pt>
    <dgm:pt modelId="{32FE0E7A-8BEB-4FA0-9F8F-07D9C2DC4B2A}" type="pres">
      <dgm:prSet presAssocID="{41D28ADE-A292-44F9-849E-1471C4D28A41}" presName="parentText" presStyleLbl="node1" presStyleIdx="1" presStyleCnt="5">
        <dgm:presLayoutVars>
          <dgm:chMax val="0"/>
          <dgm:bulletEnabled val="1"/>
        </dgm:presLayoutVars>
      </dgm:prSet>
      <dgm:spPr/>
      <dgm:t>
        <a:bodyPr/>
        <a:lstStyle/>
        <a:p>
          <a:endParaRPr lang="ru-RU"/>
        </a:p>
      </dgm:t>
    </dgm:pt>
    <dgm:pt modelId="{0263B833-407E-4F0E-A9C5-159E6AFC3840}" type="pres">
      <dgm:prSet presAssocID="{4B274BF9-623E-409C-B92D-BED75DB25FFA}" presName="spacer" presStyleCnt="0"/>
      <dgm:spPr/>
    </dgm:pt>
    <dgm:pt modelId="{95324C01-EC7D-40BB-B0ED-F0C0BD36AD8D}" type="pres">
      <dgm:prSet presAssocID="{CEEE81CB-E4C1-47B2-AB84-95F96BCA5A4F}" presName="parentText" presStyleLbl="node1" presStyleIdx="2" presStyleCnt="5">
        <dgm:presLayoutVars>
          <dgm:chMax val="0"/>
          <dgm:bulletEnabled val="1"/>
        </dgm:presLayoutVars>
      </dgm:prSet>
      <dgm:spPr/>
      <dgm:t>
        <a:bodyPr/>
        <a:lstStyle/>
        <a:p>
          <a:endParaRPr lang="ru-RU"/>
        </a:p>
      </dgm:t>
    </dgm:pt>
    <dgm:pt modelId="{342B04AC-9D81-4288-8B09-BBD61FF0A648}" type="pres">
      <dgm:prSet presAssocID="{0A38BA23-9B81-48A9-8377-8BE3B4C8E5BE}" presName="spacer" presStyleCnt="0"/>
      <dgm:spPr/>
    </dgm:pt>
    <dgm:pt modelId="{D365855A-FB3A-4E0B-9A5D-46AC5848CCED}" type="pres">
      <dgm:prSet presAssocID="{6C2AED94-C332-4962-B495-2590C4F83260}" presName="parentText" presStyleLbl="node1" presStyleIdx="3" presStyleCnt="5">
        <dgm:presLayoutVars>
          <dgm:chMax val="0"/>
          <dgm:bulletEnabled val="1"/>
        </dgm:presLayoutVars>
      </dgm:prSet>
      <dgm:spPr/>
      <dgm:t>
        <a:bodyPr/>
        <a:lstStyle/>
        <a:p>
          <a:endParaRPr lang="ru-RU"/>
        </a:p>
      </dgm:t>
    </dgm:pt>
    <dgm:pt modelId="{1872D221-16D7-42BB-9374-E3D1B7C72BA8}" type="pres">
      <dgm:prSet presAssocID="{0429907E-0567-468B-8CF9-38ED290EAA32}" presName="spacer" presStyleCnt="0"/>
      <dgm:spPr/>
    </dgm:pt>
    <dgm:pt modelId="{99583699-91AF-4DB8-A4DD-8DA5FED93A99}" type="pres">
      <dgm:prSet presAssocID="{DE57F5F7-B511-4D98-8F16-31D917769FB0}" presName="parentText" presStyleLbl="node1" presStyleIdx="4" presStyleCnt="5">
        <dgm:presLayoutVars>
          <dgm:chMax val="0"/>
          <dgm:bulletEnabled val="1"/>
        </dgm:presLayoutVars>
      </dgm:prSet>
      <dgm:spPr/>
      <dgm:t>
        <a:bodyPr/>
        <a:lstStyle/>
        <a:p>
          <a:endParaRPr lang="ru-RU"/>
        </a:p>
      </dgm:t>
    </dgm:pt>
  </dgm:ptLst>
  <dgm:cxnLst>
    <dgm:cxn modelId="{5289A5BF-FBB5-49D4-96F4-275E92713678}" type="presOf" srcId="{6C2AED94-C332-4962-B495-2590C4F83260}" destId="{D365855A-FB3A-4E0B-9A5D-46AC5848CCED}" srcOrd="0" destOrd="0" presId="urn:microsoft.com/office/officeart/2005/8/layout/vList2"/>
    <dgm:cxn modelId="{8E403103-E710-404D-ACB1-85FA141927D9}" srcId="{D9BB8D9E-CCA2-4027-AA28-B8DDFDB984F3}" destId="{436B0D61-5A05-4C77-8FAE-36BA04F1E050}" srcOrd="0" destOrd="0" parTransId="{1DF98403-01D3-4A45-B447-221E0E2A9360}" sibTransId="{061EBC52-0E5A-4F18-AD61-A6D1B46685D8}"/>
    <dgm:cxn modelId="{3D320DF4-CDEB-4BE6-866C-314EC000B62B}" srcId="{D9BB8D9E-CCA2-4027-AA28-B8DDFDB984F3}" destId="{41D28ADE-A292-44F9-849E-1471C4D28A41}" srcOrd="1" destOrd="0" parTransId="{EF30402B-592F-4AD5-8A18-D19A0579E551}" sibTransId="{4B274BF9-623E-409C-B92D-BED75DB25FFA}"/>
    <dgm:cxn modelId="{6DA00E16-E36D-4A7F-893B-A864764C384E}" srcId="{D9BB8D9E-CCA2-4027-AA28-B8DDFDB984F3}" destId="{CEEE81CB-E4C1-47B2-AB84-95F96BCA5A4F}" srcOrd="2" destOrd="0" parTransId="{746D0470-256E-4030-B550-B11B70E8E01C}" sibTransId="{0A38BA23-9B81-48A9-8377-8BE3B4C8E5BE}"/>
    <dgm:cxn modelId="{F05900D1-AD3F-4775-8541-A35FCEC6765C}" type="presOf" srcId="{41D28ADE-A292-44F9-849E-1471C4D28A41}" destId="{32FE0E7A-8BEB-4FA0-9F8F-07D9C2DC4B2A}" srcOrd="0" destOrd="0" presId="urn:microsoft.com/office/officeart/2005/8/layout/vList2"/>
    <dgm:cxn modelId="{95234201-22CD-4EF8-99D7-31D706A87123}" type="presOf" srcId="{DE57F5F7-B511-4D98-8F16-31D917769FB0}" destId="{99583699-91AF-4DB8-A4DD-8DA5FED93A99}" srcOrd="0" destOrd="0" presId="urn:microsoft.com/office/officeart/2005/8/layout/vList2"/>
    <dgm:cxn modelId="{47D859F9-C4AC-4554-8546-E54A70E584D1}" type="presOf" srcId="{D9BB8D9E-CCA2-4027-AA28-B8DDFDB984F3}" destId="{D40E89BA-D801-47B8-8A0F-09AF877F110C}" srcOrd="0" destOrd="0" presId="urn:microsoft.com/office/officeart/2005/8/layout/vList2"/>
    <dgm:cxn modelId="{37FD9635-C77F-413E-926B-6A4181D9B6AA}" srcId="{D9BB8D9E-CCA2-4027-AA28-B8DDFDB984F3}" destId="{DE57F5F7-B511-4D98-8F16-31D917769FB0}" srcOrd="4" destOrd="0" parTransId="{434BFA2B-2C5F-40B1-B76B-2D4D6831853B}" sibTransId="{6CEFA2B2-0435-4282-B7AC-55A0BC27D270}"/>
    <dgm:cxn modelId="{C8E8C006-CF31-402D-AB3F-22764E32F634}" type="presOf" srcId="{436B0D61-5A05-4C77-8FAE-36BA04F1E050}" destId="{9F98E5D4-D597-424B-B668-C1D1DF4CD99D}" srcOrd="0" destOrd="0" presId="urn:microsoft.com/office/officeart/2005/8/layout/vList2"/>
    <dgm:cxn modelId="{88BC7909-9A17-4624-8A35-8A320009A45B}" srcId="{D9BB8D9E-CCA2-4027-AA28-B8DDFDB984F3}" destId="{6C2AED94-C332-4962-B495-2590C4F83260}" srcOrd="3" destOrd="0" parTransId="{4278B424-BBDD-472F-8075-1BCE8AFA2AA6}" sibTransId="{0429907E-0567-468B-8CF9-38ED290EAA32}"/>
    <dgm:cxn modelId="{32AA4DD3-E22E-448C-AFCB-FE1E6C07133F}" type="presOf" srcId="{CEEE81CB-E4C1-47B2-AB84-95F96BCA5A4F}" destId="{95324C01-EC7D-40BB-B0ED-F0C0BD36AD8D}" srcOrd="0" destOrd="0" presId="urn:microsoft.com/office/officeart/2005/8/layout/vList2"/>
    <dgm:cxn modelId="{8FF33576-1B57-4892-B09A-E28FFFE7D14B}" type="presParOf" srcId="{D40E89BA-D801-47B8-8A0F-09AF877F110C}" destId="{9F98E5D4-D597-424B-B668-C1D1DF4CD99D}" srcOrd="0" destOrd="0" presId="urn:microsoft.com/office/officeart/2005/8/layout/vList2"/>
    <dgm:cxn modelId="{3924AFBD-08CA-4F76-A93E-22A21E4B6476}" type="presParOf" srcId="{D40E89BA-D801-47B8-8A0F-09AF877F110C}" destId="{75AE5B82-F84E-4E63-97B2-D021836F69EB}" srcOrd="1" destOrd="0" presId="urn:microsoft.com/office/officeart/2005/8/layout/vList2"/>
    <dgm:cxn modelId="{F28D7652-8FAD-48C0-9C63-11ABC525FABD}" type="presParOf" srcId="{D40E89BA-D801-47B8-8A0F-09AF877F110C}" destId="{32FE0E7A-8BEB-4FA0-9F8F-07D9C2DC4B2A}" srcOrd="2" destOrd="0" presId="urn:microsoft.com/office/officeart/2005/8/layout/vList2"/>
    <dgm:cxn modelId="{8C4CFFF8-E2D6-4176-AE40-9B658538C3E4}" type="presParOf" srcId="{D40E89BA-D801-47B8-8A0F-09AF877F110C}" destId="{0263B833-407E-4F0E-A9C5-159E6AFC3840}" srcOrd="3" destOrd="0" presId="urn:microsoft.com/office/officeart/2005/8/layout/vList2"/>
    <dgm:cxn modelId="{6409E530-5102-4B72-8C17-CA22D8C3F9EE}" type="presParOf" srcId="{D40E89BA-D801-47B8-8A0F-09AF877F110C}" destId="{95324C01-EC7D-40BB-B0ED-F0C0BD36AD8D}" srcOrd="4" destOrd="0" presId="urn:microsoft.com/office/officeart/2005/8/layout/vList2"/>
    <dgm:cxn modelId="{1B6F6CED-6BB7-40AF-A943-5988A8CBC1D9}" type="presParOf" srcId="{D40E89BA-D801-47B8-8A0F-09AF877F110C}" destId="{342B04AC-9D81-4288-8B09-BBD61FF0A648}" srcOrd="5" destOrd="0" presId="urn:microsoft.com/office/officeart/2005/8/layout/vList2"/>
    <dgm:cxn modelId="{FD6D4ADF-3649-4B0B-AB0A-62B6BF7A6C73}" type="presParOf" srcId="{D40E89BA-D801-47B8-8A0F-09AF877F110C}" destId="{D365855A-FB3A-4E0B-9A5D-46AC5848CCED}" srcOrd="6" destOrd="0" presId="urn:microsoft.com/office/officeart/2005/8/layout/vList2"/>
    <dgm:cxn modelId="{782A0A18-DDAE-4B8A-A8EF-68CA5764E821}" type="presParOf" srcId="{D40E89BA-D801-47B8-8A0F-09AF877F110C}" destId="{1872D221-16D7-42BB-9374-E3D1B7C72BA8}" srcOrd="7" destOrd="0" presId="urn:microsoft.com/office/officeart/2005/8/layout/vList2"/>
    <dgm:cxn modelId="{3F439384-BA37-4BF0-8D17-AA167B4F7C6A}" type="presParOf" srcId="{D40E89BA-D801-47B8-8A0F-09AF877F110C}" destId="{99583699-91AF-4DB8-A4DD-8DA5FED93A99}"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F57FBB-0EC3-4B99-9A42-4DED1D1DF874}" type="doc">
      <dgm:prSet loTypeId="urn:microsoft.com/office/officeart/2005/8/layout/list1" loCatId="list" qsTypeId="urn:microsoft.com/office/officeart/2005/8/quickstyle/simple1" qsCatId="simple" csTypeId="urn:microsoft.com/office/officeart/2005/8/colors/accent1_3" csCatId="accent1" phldr="1"/>
      <dgm:spPr/>
      <dgm:t>
        <a:bodyPr/>
        <a:lstStyle/>
        <a:p>
          <a:endParaRPr lang="ru-RU"/>
        </a:p>
      </dgm:t>
    </dgm:pt>
    <dgm:pt modelId="{D76DC7CC-8DD9-48F1-9B8A-E88E182E41F7}">
      <dgm:prSet phldrT="[Текст]" custT="1"/>
      <dgm:spPr/>
      <dgm:t>
        <a:bodyPr/>
        <a:lstStyle/>
        <a:p>
          <a:r>
            <a:rPr lang="en-US" sz="2400" dirty="0" smtClean="0">
              <a:latin typeface="+mn-lt"/>
            </a:rPr>
            <a:t>2024</a:t>
          </a:r>
          <a:endParaRPr lang="ru-RU" sz="2400" dirty="0">
            <a:latin typeface="+mn-lt"/>
          </a:endParaRPr>
        </a:p>
      </dgm:t>
    </dgm:pt>
    <dgm:pt modelId="{24FBE06D-B6F4-4C29-B278-6C3938F526C7}" type="parTrans" cxnId="{A3454B7D-89BD-42AE-8975-20420D2B26E6}">
      <dgm:prSet/>
      <dgm:spPr/>
      <dgm:t>
        <a:bodyPr/>
        <a:lstStyle/>
        <a:p>
          <a:endParaRPr lang="ru-RU"/>
        </a:p>
      </dgm:t>
    </dgm:pt>
    <dgm:pt modelId="{7EDDAC2B-6AA5-4F7D-A1A0-C4BB19953D73}" type="sibTrans" cxnId="{A3454B7D-89BD-42AE-8975-20420D2B26E6}">
      <dgm:prSet/>
      <dgm:spPr/>
      <dgm:t>
        <a:bodyPr/>
        <a:lstStyle/>
        <a:p>
          <a:endParaRPr lang="ru-RU"/>
        </a:p>
      </dgm:t>
    </dgm:pt>
    <dgm:pt modelId="{9A3C181F-E49D-43FC-ABBB-A92D499714BE}">
      <dgm:prSet phldrT="[Текст]" custT="1"/>
      <dgm:spPr/>
      <dgm:t>
        <a:bodyPr/>
        <a:lstStyle/>
        <a:p>
          <a:r>
            <a:rPr lang="ru-RU" sz="1600" dirty="0" smtClean="0">
              <a:solidFill>
                <a:schemeClr val="tx1"/>
              </a:solidFill>
              <a:latin typeface="+mn-lt"/>
            </a:rPr>
            <a:t>Геоэкология: контроль среды обитания </a:t>
          </a:r>
          <a:r>
            <a:rPr lang="en-US" sz="1600" dirty="0" smtClean="0">
              <a:solidFill>
                <a:schemeClr val="tx1"/>
              </a:solidFill>
              <a:latin typeface="+mn-lt"/>
            </a:rPr>
            <a:t>&gt;</a:t>
          </a:r>
          <a:r>
            <a:rPr lang="ru-RU" sz="1600" dirty="0" smtClean="0">
              <a:latin typeface="+mn-lt"/>
            </a:rPr>
            <a:t> </a:t>
          </a:r>
          <a:r>
            <a:rPr lang="ru-RU" sz="1600" u="sng" dirty="0" smtClean="0">
              <a:latin typeface="+mn-lt"/>
              <a:hlinkClick xmlns:r="http://schemas.openxmlformats.org/officeDocument/2006/relationships" r:id="rId1"/>
            </a:rPr>
            <a:t>https://cat.gpntb.ru/?id=Expositions/S&amp;sid=eec6711d6dfd372a4e801f1548ce802a</a:t>
          </a:r>
          <a:endParaRPr lang="ru-RU" sz="1600" dirty="0">
            <a:latin typeface="+mn-lt"/>
          </a:endParaRPr>
        </a:p>
      </dgm:t>
    </dgm:pt>
    <dgm:pt modelId="{A42A27D5-C3AD-4E04-BFC5-B2523F7DBD61}" type="parTrans" cxnId="{B9C57500-50E7-415C-8BAF-FE3FE77086EB}">
      <dgm:prSet/>
      <dgm:spPr/>
      <dgm:t>
        <a:bodyPr/>
        <a:lstStyle/>
        <a:p>
          <a:endParaRPr lang="ru-RU"/>
        </a:p>
      </dgm:t>
    </dgm:pt>
    <dgm:pt modelId="{4256F31C-189B-4838-A3AC-9540C88107F1}" type="sibTrans" cxnId="{B9C57500-50E7-415C-8BAF-FE3FE77086EB}">
      <dgm:prSet/>
      <dgm:spPr/>
      <dgm:t>
        <a:bodyPr/>
        <a:lstStyle/>
        <a:p>
          <a:endParaRPr lang="ru-RU"/>
        </a:p>
      </dgm:t>
    </dgm:pt>
    <dgm:pt modelId="{E7A057DA-FD1B-46E5-AB96-2B4A6624BB5A}">
      <dgm:prSet phldrT="[Текст]" custT="1"/>
      <dgm:spPr/>
      <dgm:t>
        <a:bodyPr/>
        <a:lstStyle/>
        <a:p>
          <a:r>
            <a:rPr lang="en-US" sz="2400" dirty="0" smtClean="0">
              <a:latin typeface="+mn-lt"/>
            </a:rPr>
            <a:t>2022</a:t>
          </a:r>
          <a:endParaRPr lang="ru-RU" sz="2400" dirty="0">
            <a:latin typeface="+mn-lt"/>
          </a:endParaRPr>
        </a:p>
      </dgm:t>
    </dgm:pt>
    <dgm:pt modelId="{33746AD9-3D08-48CE-A81D-83723867BF4C}" type="parTrans" cxnId="{6D57E872-EC00-4A12-A6A8-508B6321902B}">
      <dgm:prSet/>
      <dgm:spPr/>
      <dgm:t>
        <a:bodyPr/>
        <a:lstStyle/>
        <a:p>
          <a:endParaRPr lang="ru-RU"/>
        </a:p>
      </dgm:t>
    </dgm:pt>
    <dgm:pt modelId="{574162F5-41F6-4A23-8D70-F3D7B7DF8FF0}" type="sibTrans" cxnId="{6D57E872-EC00-4A12-A6A8-508B6321902B}">
      <dgm:prSet/>
      <dgm:spPr/>
      <dgm:t>
        <a:bodyPr/>
        <a:lstStyle/>
        <a:p>
          <a:endParaRPr lang="ru-RU"/>
        </a:p>
      </dgm:t>
    </dgm:pt>
    <dgm:pt modelId="{5F900D19-FEE7-4424-8B64-8093F25BF24D}">
      <dgm:prSet phldrT="[Текст]" custT="1"/>
      <dgm:spPr/>
      <dgm:t>
        <a:bodyPr/>
        <a:lstStyle/>
        <a:p>
          <a:r>
            <a:rPr lang="ru-RU" sz="1600" dirty="0" smtClean="0">
              <a:latin typeface="+mn-lt"/>
            </a:rPr>
            <a:t>Геология для любознательных </a:t>
          </a:r>
          <a:r>
            <a:rPr lang="en-US" sz="1600" dirty="0" smtClean="0">
              <a:latin typeface="+mn-lt"/>
            </a:rPr>
            <a:t>&gt;</a:t>
          </a:r>
          <a:r>
            <a:rPr lang="ru-RU" sz="1600" dirty="0" smtClean="0">
              <a:latin typeface="+mn-lt"/>
            </a:rPr>
            <a:t> </a:t>
          </a:r>
          <a:r>
            <a:rPr lang="ru-RU" sz="1600" u="sng" dirty="0" smtClean="0">
              <a:latin typeface="+mn-lt"/>
              <a:hlinkClick xmlns:r="http://schemas.openxmlformats.org/officeDocument/2006/relationships" r:id="rId2"/>
            </a:rPr>
            <a:t>https://www.gpntb.ru/vystavki-v-gpntb-rossii/2022-god/113-chitatelyam/6/8907-geologiya-dlya-lyuboznatelnykh.html</a:t>
          </a:r>
          <a:endParaRPr lang="ru-RU" sz="1600" dirty="0">
            <a:latin typeface="+mn-lt"/>
          </a:endParaRPr>
        </a:p>
      </dgm:t>
    </dgm:pt>
    <dgm:pt modelId="{A46D3F7F-0F7E-41CC-A216-A316B79A5C29}" type="parTrans" cxnId="{9F668A32-9566-42C5-9E38-E787F6344EED}">
      <dgm:prSet/>
      <dgm:spPr/>
      <dgm:t>
        <a:bodyPr/>
        <a:lstStyle/>
        <a:p>
          <a:endParaRPr lang="ru-RU"/>
        </a:p>
      </dgm:t>
    </dgm:pt>
    <dgm:pt modelId="{125DD31E-2390-4067-9742-A20CACD966DC}" type="sibTrans" cxnId="{9F668A32-9566-42C5-9E38-E787F6344EED}">
      <dgm:prSet/>
      <dgm:spPr/>
      <dgm:t>
        <a:bodyPr/>
        <a:lstStyle/>
        <a:p>
          <a:endParaRPr lang="ru-RU"/>
        </a:p>
      </dgm:t>
    </dgm:pt>
    <dgm:pt modelId="{9E3E51B0-9565-462F-BF64-73403659A496}">
      <dgm:prSet custT="1"/>
      <dgm:spPr/>
      <dgm:t>
        <a:bodyPr/>
        <a:lstStyle/>
        <a:p>
          <a:r>
            <a:rPr lang="en-US" sz="2400" dirty="0" smtClean="0">
              <a:latin typeface="+mn-lt"/>
            </a:rPr>
            <a:t>2021</a:t>
          </a:r>
          <a:endParaRPr lang="ru-RU" sz="2400" dirty="0">
            <a:latin typeface="+mn-lt"/>
          </a:endParaRPr>
        </a:p>
      </dgm:t>
    </dgm:pt>
    <dgm:pt modelId="{F511A003-7B97-444B-ACBD-8BBC45D22CB7}" type="parTrans" cxnId="{3F1EC23C-2013-427F-B5F3-FB39529FFAB9}">
      <dgm:prSet/>
      <dgm:spPr/>
      <dgm:t>
        <a:bodyPr/>
        <a:lstStyle/>
        <a:p>
          <a:endParaRPr lang="ru-RU"/>
        </a:p>
      </dgm:t>
    </dgm:pt>
    <dgm:pt modelId="{F1B12DEA-343E-4CCA-BEBE-BDDE27EFE430}" type="sibTrans" cxnId="{3F1EC23C-2013-427F-B5F3-FB39529FFAB9}">
      <dgm:prSet/>
      <dgm:spPr/>
      <dgm:t>
        <a:bodyPr/>
        <a:lstStyle/>
        <a:p>
          <a:endParaRPr lang="ru-RU"/>
        </a:p>
      </dgm:t>
    </dgm:pt>
    <dgm:pt modelId="{20DB01DC-F13E-4ED7-A859-D90854A122F3}">
      <dgm:prSet custT="1"/>
      <dgm:spPr/>
      <dgm:t>
        <a:bodyPr/>
        <a:lstStyle/>
        <a:p>
          <a:r>
            <a:rPr lang="ru-RU" sz="1600" dirty="0" smtClean="0">
              <a:latin typeface="+mn-lt"/>
            </a:rPr>
            <a:t>Металлы и их сплавы </a:t>
          </a:r>
          <a:r>
            <a:rPr lang="en-US" sz="1600" dirty="0" smtClean="0">
              <a:latin typeface="+mn-lt"/>
            </a:rPr>
            <a:t>&gt;</a:t>
          </a:r>
          <a:r>
            <a:rPr lang="ru-RU" sz="1600" dirty="0" smtClean="0">
              <a:latin typeface="+mn-lt"/>
            </a:rPr>
            <a:t> </a:t>
          </a:r>
          <a:r>
            <a:rPr lang="ru-RU" sz="1600" u="sng" dirty="0" smtClean="0">
              <a:latin typeface="+mn-lt"/>
              <a:hlinkClick xmlns:r="http://schemas.openxmlformats.org/officeDocument/2006/relationships" r:id="rId3"/>
            </a:rPr>
            <a:t>https://www.gpntb.ru/vystavki-v-gpntb-rossii/2021-god/113-chitatelyam/6/7467-metally-i-ikh-splavy.html</a:t>
          </a:r>
          <a:endParaRPr lang="ru-RU" sz="1600" dirty="0">
            <a:latin typeface="+mn-lt"/>
          </a:endParaRPr>
        </a:p>
      </dgm:t>
    </dgm:pt>
    <dgm:pt modelId="{B77F3535-A0BD-4390-BF0E-E5FDE6FD02B7}" type="parTrans" cxnId="{DF66688B-95D0-4BC0-B4E2-F4A9AC3973F9}">
      <dgm:prSet/>
      <dgm:spPr/>
      <dgm:t>
        <a:bodyPr/>
        <a:lstStyle/>
        <a:p>
          <a:endParaRPr lang="ru-RU"/>
        </a:p>
      </dgm:t>
    </dgm:pt>
    <dgm:pt modelId="{D5BF3793-AF9B-4653-AC01-73CB3EB5A6A2}" type="sibTrans" cxnId="{DF66688B-95D0-4BC0-B4E2-F4A9AC3973F9}">
      <dgm:prSet/>
      <dgm:spPr/>
      <dgm:t>
        <a:bodyPr/>
        <a:lstStyle/>
        <a:p>
          <a:endParaRPr lang="ru-RU"/>
        </a:p>
      </dgm:t>
    </dgm:pt>
    <dgm:pt modelId="{A3B6132C-E3D9-4A96-86A0-54107DF436EF}">
      <dgm:prSet custT="1"/>
      <dgm:spPr/>
      <dgm:t>
        <a:bodyPr/>
        <a:lstStyle/>
        <a:p>
          <a:r>
            <a:rPr lang="en-US" sz="2400" dirty="0" smtClean="0">
              <a:latin typeface="+mn-lt"/>
            </a:rPr>
            <a:t>2020</a:t>
          </a:r>
          <a:endParaRPr lang="ru-RU" sz="2400" dirty="0">
            <a:latin typeface="+mn-lt"/>
          </a:endParaRPr>
        </a:p>
      </dgm:t>
    </dgm:pt>
    <dgm:pt modelId="{C8FA938E-87CE-409B-B1B1-21929F5BBD1E}" type="parTrans" cxnId="{BCA24304-80B0-4E44-AF68-1D15D3BE804B}">
      <dgm:prSet/>
      <dgm:spPr/>
      <dgm:t>
        <a:bodyPr/>
        <a:lstStyle/>
        <a:p>
          <a:endParaRPr lang="ru-RU"/>
        </a:p>
      </dgm:t>
    </dgm:pt>
    <dgm:pt modelId="{6188975A-2DAD-46C5-8E5F-6F47AC3BEEFF}" type="sibTrans" cxnId="{BCA24304-80B0-4E44-AF68-1D15D3BE804B}">
      <dgm:prSet/>
      <dgm:spPr/>
      <dgm:t>
        <a:bodyPr/>
        <a:lstStyle/>
        <a:p>
          <a:endParaRPr lang="ru-RU"/>
        </a:p>
      </dgm:t>
    </dgm:pt>
    <dgm:pt modelId="{2FCE3D05-9CFE-4DE5-92A4-4E10AF0EADF4}">
      <dgm:prSet custT="1"/>
      <dgm:spPr/>
      <dgm:t>
        <a:bodyPr/>
        <a:lstStyle/>
        <a:p>
          <a:r>
            <a:rPr lang="ru-RU" sz="1600" dirty="0" smtClean="0">
              <a:latin typeface="+mn-lt"/>
            </a:rPr>
            <a:t>Нефть и минералы</a:t>
          </a:r>
          <a:r>
            <a:rPr lang="en-US" sz="1600" dirty="0" smtClean="0">
              <a:latin typeface="+mn-lt"/>
            </a:rPr>
            <a:t> &gt;</a:t>
          </a:r>
          <a:r>
            <a:rPr lang="ru-RU" sz="1600" dirty="0" smtClean="0">
              <a:latin typeface="+mn-lt"/>
            </a:rPr>
            <a:t> </a:t>
          </a:r>
          <a:r>
            <a:rPr lang="ru-RU" sz="1600" u="sng" dirty="0" smtClean="0">
              <a:latin typeface="+mn-lt"/>
              <a:hlinkClick xmlns:r="http://schemas.openxmlformats.org/officeDocument/2006/relationships" r:id="rId4"/>
            </a:rPr>
            <a:t>https://www.gpntb.ru/vystavki-v-gpntb-rossii/2020-god/113-chitatelyam/6/7051-mineraly-i-neft.html</a:t>
          </a:r>
          <a:endParaRPr lang="ru-RU" sz="1600" dirty="0">
            <a:latin typeface="+mn-lt"/>
          </a:endParaRPr>
        </a:p>
      </dgm:t>
    </dgm:pt>
    <dgm:pt modelId="{0B19A9A5-64B5-4566-8733-30310C96824E}" type="parTrans" cxnId="{3AE3BABB-BCEC-46A7-91C4-BBA637942524}">
      <dgm:prSet/>
      <dgm:spPr/>
      <dgm:t>
        <a:bodyPr/>
        <a:lstStyle/>
        <a:p>
          <a:endParaRPr lang="ru-RU"/>
        </a:p>
      </dgm:t>
    </dgm:pt>
    <dgm:pt modelId="{6D292B08-FBEB-4A2B-8578-39996EF9BB36}" type="sibTrans" cxnId="{3AE3BABB-BCEC-46A7-91C4-BBA637942524}">
      <dgm:prSet/>
      <dgm:spPr/>
      <dgm:t>
        <a:bodyPr/>
        <a:lstStyle/>
        <a:p>
          <a:endParaRPr lang="ru-RU"/>
        </a:p>
      </dgm:t>
    </dgm:pt>
    <dgm:pt modelId="{A8634A36-53F3-4F46-BD09-E718FE99611D}">
      <dgm:prSet custT="1"/>
      <dgm:spPr/>
      <dgm:t>
        <a:bodyPr/>
        <a:lstStyle/>
        <a:p>
          <a:r>
            <a:rPr lang="ru-RU" sz="1600" dirty="0" smtClean="0">
              <a:latin typeface="+mn-lt"/>
            </a:rPr>
            <a:t>Топливный ресурс планеты</a:t>
          </a:r>
          <a:r>
            <a:rPr lang="en-US" sz="1600" dirty="0" smtClean="0">
              <a:latin typeface="+mn-lt"/>
            </a:rPr>
            <a:t> &gt;</a:t>
          </a:r>
          <a:r>
            <a:rPr lang="ru-RU" sz="1600" dirty="0" smtClean="0">
              <a:latin typeface="+mn-lt"/>
            </a:rPr>
            <a:t> </a:t>
          </a:r>
          <a:r>
            <a:rPr lang="ru-RU" sz="1600" u="sng" dirty="0" smtClean="0">
              <a:latin typeface="+mn-lt"/>
              <a:hlinkClick xmlns:r="http://schemas.openxmlformats.org/officeDocument/2006/relationships" r:id="rId5"/>
            </a:rPr>
            <a:t>https://www.gpntb.ru/vystavki-v-gpntb-rossii/2020-god/113-chitatelyam/6/6582-toplivnyj-resurs-planety.html</a:t>
          </a:r>
          <a:endParaRPr lang="ru-RU" sz="1600" dirty="0">
            <a:latin typeface="+mn-lt"/>
          </a:endParaRPr>
        </a:p>
      </dgm:t>
    </dgm:pt>
    <dgm:pt modelId="{BAEC3549-0711-40C2-9028-97B0FD7DA647}" type="parTrans" cxnId="{1C95507B-74CF-4446-A4DF-B96E0CB91900}">
      <dgm:prSet/>
      <dgm:spPr/>
      <dgm:t>
        <a:bodyPr/>
        <a:lstStyle/>
        <a:p>
          <a:endParaRPr lang="ru-RU"/>
        </a:p>
      </dgm:t>
    </dgm:pt>
    <dgm:pt modelId="{8CE2DC7F-9A89-4AFE-AAA8-E34438AED216}" type="sibTrans" cxnId="{1C95507B-74CF-4446-A4DF-B96E0CB91900}">
      <dgm:prSet/>
      <dgm:spPr/>
      <dgm:t>
        <a:bodyPr/>
        <a:lstStyle/>
        <a:p>
          <a:endParaRPr lang="ru-RU"/>
        </a:p>
      </dgm:t>
    </dgm:pt>
    <dgm:pt modelId="{5869B9FE-9EC3-469D-9307-CEBEAE76A97E}" type="pres">
      <dgm:prSet presAssocID="{1FF57FBB-0EC3-4B99-9A42-4DED1D1DF874}" presName="linear" presStyleCnt="0">
        <dgm:presLayoutVars>
          <dgm:dir/>
          <dgm:animLvl val="lvl"/>
          <dgm:resizeHandles val="exact"/>
        </dgm:presLayoutVars>
      </dgm:prSet>
      <dgm:spPr/>
      <dgm:t>
        <a:bodyPr/>
        <a:lstStyle/>
        <a:p>
          <a:endParaRPr lang="ru-RU"/>
        </a:p>
      </dgm:t>
    </dgm:pt>
    <dgm:pt modelId="{39C999F1-FA4A-41BC-8A8B-87DC9ADA08A1}" type="pres">
      <dgm:prSet presAssocID="{D76DC7CC-8DD9-48F1-9B8A-E88E182E41F7}" presName="parentLin" presStyleCnt="0"/>
      <dgm:spPr/>
    </dgm:pt>
    <dgm:pt modelId="{55081B42-11E3-401C-A14B-43681C27C787}" type="pres">
      <dgm:prSet presAssocID="{D76DC7CC-8DD9-48F1-9B8A-E88E182E41F7}" presName="parentLeftMargin" presStyleLbl="node1" presStyleIdx="0" presStyleCnt="4"/>
      <dgm:spPr/>
      <dgm:t>
        <a:bodyPr/>
        <a:lstStyle/>
        <a:p>
          <a:endParaRPr lang="ru-RU"/>
        </a:p>
      </dgm:t>
    </dgm:pt>
    <dgm:pt modelId="{DD2717C7-2AD3-4778-9254-73610F8518AE}" type="pres">
      <dgm:prSet presAssocID="{D76DC7CC-8DD9-48F1-9B8A-E88E182E41F7}" presName="parentText" presStyleLbl="node1" presStyleIdx="0" presStyleCnt="4">
        <dgm:presLayoutVars>
          <dgm:chMax val="0"/>
          <dgm:bulletEnabled val="1"/>
        </dgm:presLayoutVars>
      </dgm:prSet>
      <dgm:spPr/>
      <dgm:t>
        <a:bodyPr/>
        <a:lstStyle/>
        <a:p>
          <a:endParaRPr lang="ru-RU"/>
        </a:p>
      </dgm:t>
    </dgm:pt>
    <dgm:pt modelId="{6965BF7D-924D-4EE2-8F3E-FA6AB72799D1}" type="pres">
      <dgm:prSet presAssocID="{D76DC7CC-8DD9-48F1-9B8A-E88E182E41F7}" presName="negativeSpace" presStyleCnt="0"/>
      <dgm:spPr/>
    </dgm:pt>
    <dgm:pt modelId="{994202B2-20E7-410F-8383-CC9A188BAE36}" type="pres">
      <dgm:prSet presAssocID="{D76DC7CC-8DD9-48F1-9B8A-E88E182E41F7}" presName="childText" presStyleLbl="conFgAcc1" presStyleIdx="0" presStyleCnt="4">
        <dgm:presLayoutVars>
          <dgm:bulletEnabled val="1"/>
        </dgm:presLayoutVars>
      </dgm:prSet>
      <dgm:spPr/>
      <dgm:t>
        <a:bodyPr/>
        <a:lstStyle/>
        <a:p>
          <a:endParaRPr lang="ru-RU"/>
        </a:p>
      </dgm:t>
    </dgm:pt>
    <dgm:pt modelId="{BAA87B38-EC04-4963-89A2-09CC520654CF}" type="pres">
      <dgm:prSet presAssocID="{7EDDAC2B-6AA5-4F7D-A1A0-C4BB19953D73}" presName="spaceBetweenRectangles" presStyleCnt="0"/>
      <dgm:spPr/>
    </dgm:pt>
    <dgm:pt modelId="{A6A2C696-B8C0-43D6-90EB-58E75B274B47}" type="pres">
      <dgm:prSet presAssocID="{E7A057DA-FD1B-46E5-AB96-2B4A6624BB5A}" presName="parentLin" presStyleCnt="0"/>
      <dgm:spPr/>
    </dgm:pt>
    <dgm:pt modelId="{F13C7659-C966-4FFE-BBCA-3E4A4E616AC7}" type="pres">
      <dgm:prSet presAssocID="{E7A057DA-FD1B-46E5-AB96-2B4A6624BB5A}" presName="parentLeftMargin" presStyleLbl="node1" presStyleIdx="0" presStyleCnt="4"/>
      <dgm:spPr/>
      <dgm:t>
        <a:bodyPr/>
        <a:lstStyle/>
        <a:p>
          <a:endParaRPr lang="ru-RU"/>
        </a:p>
      </dgm:t>
    </dgm:pt>
    <dgm:pt modelId="{70CB1632-B2A6-43FD-8C98-72A1F551B8FB}" type="pres">
      <dgm:prSet presAssocID="{E7A057DA-FD1B-46E5-AB96-2B4A6624BB5A}" presName="parentText" presStyleLbl="node1" presStyleIdx="1" presStyleCnt="4">
        <dgm:presLayoutVars>
          <dgm:chMax val="0"/>
          <dgm:bulletEnabled val="1"/>
        </dgm:presLayoutVars>
      </dgm:prSet>
      <dgm:spPr/>
      <dgm:t>
        <a:bodyPr/>
        <a:lstStyle/>
        <a:p>
          <a:endParaRPr lang="ru-RU"/>
        </a:p>
      </dgm:t>
    </dgm:pt>
    <dgm:pt modelId="{2EB9D2FB-BAB2-4522-A9B2-6CC97BA00EC3}" type="pres">
      <dgm:prSet presAssocID="{E7A057DA-FD1B-46E5-AB96-2B4A6624BB5A}" presName="negativeSpace" presStyleCnt="0"/>
      <dgm:spPr/>
    </dgm:pt>
    <dgm:pt modelId="{A79AAE5B-064A-4F72-A7AE-D026C2756CA9}" type="pres">
      <dgm:prSet presAssocID="{E7A057DA-FD1B-46E5-AB96-2B4A6624BB5A}" presName="childText" presStyleLbl="conFgAcc1" presStyleIdx="1" presStyleCnt="4">
        <dgm:presLayoutVars>
          <dgm:bulletEnabled val="1"/>
        </dgm:presLayoutVars>
      </dgm:prSet>
      <dgm:spPr/>
      <dgm:t>
        <a:bodyPr/>
        <a:lstStyle/>
        <a:p>
          <a:endParaRPr lang="ru-RU"/>
        </a:p>
      </dgm:t>
    </dgm:pt>
    <dgm:pt modelId="{16AF9A27-D178-4786-AF12-2639C47F4797}" type="pres">
      <dgm:prSet presAssocID="{574162F5-41F6-4A23-8D70-F3D7B7DF8FF0}" presName="spaceBetweenRectangles" presStyleCnt="0"/>
      <dgm:spPr/>
    </dgm:pt>
    <dgm:pt modelId="{06E757AB-C121-4154-882A-E5FD84BF6CA2}" type="pres">
      <dgm:prSet presAssocID="{9E3E51B0-9565-462F-BF64-73403659A496}" presName="parentLin" presStyleCnt="0"/>
      <dgm:spPr/>
    </dgm:pt>
    <dgm:pt modelId="{BAA9F382-3887-4AB9-B3B0-9509DBEBB2BF}" type="pres">
      <dgm:prSet presAssocID="{9E3E51B0-9565-462F-BF64-73403659A496}" presName="parentLeftMargin" presStyleLbl="node1" presStyleIdx="1" presStyleCnt="4"/>
      <dgm:spPr/>
      <dgm:t>
        <a:bodyPr/>
        <a:lstStyle/>
        <a:p>
          <a:endParaRPr lang="ru-RU"/>
        </a:p>
      </dgm:t>
    </dgm:pt>
    <dgm:pt modelId="{2F79BEB6-34BD-42F6-88C3-38200CABE072}" type="pres">
      <dgm:prSet presAssocID="{9E3E51B0-9565-462F-BF64-73403659A496}" presName="parentText" presStyleLbl="node1" presStyleIdx="2" presStyleCnt="4">
        <dgm:presLayoutVars>
          <dgm:chMax val="0"/>
          <dgm:bulletEnabled val="1"/>
        </dgm:presLayoutVars>
      </dgm:prSet>
      <dgm:spPr/>
      <dgm:t>
        <a:bodyPr/>
        <a:lstStyle/>
        <a:p>
          <a:endParaRPr lang="ru-RU"/>
        </a:p>
      </dgm:t>
    </dgm:pt>
    <dgm:pt modelId="{6334BD66-4572-4B09-A457-FD955E0BA6E5}" type="pres">
      <dgm:prSet presAssocID="{9E3E51B0-9565-462F-BF64-73403659A496}" presName="negativeSpace" presStyleCnt="0"/>
      <dgm:spPr/>
    </dgm:pt>
    <dgm:pt modelId="{E1AE671E-8549-4159-B4A4-F0F5C821E4CB}" type="pres">
      <dgm:prSet presAssocID="{9E3E51B0-9565-462F-BF64-73403659A496}" presName="childText" presStyleLbl="conFgAcc1" presStyleIdx="2" presStyleCnt="4">
        <dgm:presLayoutVars>
          <dgm:bulletEnabled val="1"/>
        </dgm:presLayoutVars>
      </dgm:prSet>
      <dgm:spPr/>
      <dgm:t>
        <a:bodyPr/>
        <a:lstStyle/>
        <a:p>
          <a:endParaRPr lang="ru-RU"/>
        </a:p>
      </dgm:t>
    </dgm:pt>
    <dgm:pt modelId="{CAC11C5F-BEBB-4398-BE0D-7398C7A1F41D}" type="pres">
      <dgm:prSet presAssocID="{F1B12DEA-343E-4CCA-BEBE-BDDE27EFE430}" presName="spaceBetweenRectangles" presStyleCnt="0"/>
      <dgm:spPr/>
    </dgm:pt>
    <dgm:pt modelId="{BB59D3C3-04AF-46B5-A5EE-B79BB948E32D}" type="pres">
      <dgm:prSet presAssocID="{A3B6132C-E3D9-4A96-86A0-54107DF436EF}" presName="parentLin" presStyleCnt="0"/>
      <dgm:spPr/>
    </dgm:pt>
    <dgm:pt modelId="{541AB944-0C74-4483-8EFB-1D7FDFB7B98F}" type="pres">
      <dgm:prSet presAssocID="{A3B6132C-E3D9-4A96-86A0-54107DF436EF}" presName="parentLeftMargin" presStyleLbl="node1" presStyleIdx="2" presStyleCnt="4"/>
      <dgm:spPr/>
      <dgm:t>
        <a:bodyPr/>
        <a:lstStyle/>
        <a:p>
          <a:endParaRPr lang="ru-RU"/>
        </a:p>
      </dgm:t>
    </dgm:pt>
    <dgm:pt modelId="{A9C5C158-81D2-4218-830E-EC1F3DD99D29}" type="pres">
      <dgm:prSet presAssocID="{A3B6132C-E3D9-4A96-86A0-54107DF436EF}" presName="parentText" presStyleLbl="node1" presStyleIdx="3" presStyleCnt="4">
        <dgm:presLayoutVars>
          <dgm:chMax val="0"/>
          <dgm:bulletEnabled val="1"/>
        </dgm:presLayoutVars>
      </dgm:prSet>
      <dgm:spPr/>
      <dgm:t>
        <a:bodyPr/>
        <a:lstStyle/>
        <a:p>
          <a:endParaRPr lang="ru-RU"/>
        </a:p>
      </dgm:t>
    </dgm:pt>
    <dgm:pt modelId="{B6A45DE7-5884-48D1-A1B7-68F0CF349D72}" type="pres">
      <dgm:prSet presAssocID="{A3B6132C-E3D9-4A96-86A0-54107DF436EF}" presName="negativeSpace" presStyleCnt="0"/>
      <dgm:spPr/>
    </dgm:pt>
    <dgm:pt modelId="{83CBA607-3D49-4CE5-9597-61176187CDA1}" type="pres">
      <dgm:prSet presAssocID="{A3B6132C-E3D9-4A96-86A0-54107DF436EF}" presName="childText" presStyleLbl="conFgAcc1" presStyleIdx="3" presStyleCnt="4">
        <dgm:presLayoutVars>
          <dgm:bulletEnabled val="1"/>
        </dgm:presLayoutVars>
      </dgm:prSet>
      <dgm:spPr/>
      <dgm:t>
        <a:bodyPr/>
        <a:lstStyle/>
        <a:p>
          <a:endParaRPr lang="ru-RU"/>
        </a:p>
      </dgm:t>
    </dgm:pt>
  </dgm:ptLst>
  <dgm:cxnLst>
    <dgm:cxn modelId="{F30EFFF6-26F1-4F90-BC7C-342DB0D90F3B}" type="presOf" srcId="{D76DC7CC-8DD9-48F1-9B8A-E88E182E41F7}" destId="{DD2717C7-2AD3-4778-9254-73610F8518AE}" srcOrd="1" destOrd="0" presId="urn:microsoft.com/office/officeart/2005/8/layout/list1"/>
    <dgm:cxn modelId="{3C04711D-B55B-4E07-BE38-424945461857}" type="presOf" srcId="{9A3C181F-E49D-43FC-ABBB-A92D499714BE}" destId="{994202B2-20E7-410F-8383-CC9A188BAE36}" srcOrd="0" destOrd="0" presId="urn:microsoft.com/office/officeart/2005/8/layout/list1"/>
    <dgm:cxn modelId="{313D63B0-057E-4C92-8EDE-29804AD67BBF}" type="presOf" srcId="{9E3E51B0-9565-462F-BF64-73403659A496}" destId="{2F79BEB6-34BD-42F6-88C3-38200CABE072}" srcOrd="1" destOrd="0" presId="urn:microsoft.com/office/officeart/2005/8/layout/list1"/>
    <dgm:cxn modelId="{BCA24304-80B0-4E44-AF68-1D15D3BE804B}" srcId="{1FF57FBB-0EC3-4B99-9A42-4DED1D1DF874}" destId="{A3B6132C-E3D9-4A96-86A0-54107DF436EF}" srcOrd="3" destOrd="0" parTransId="{C8FA938E-87CE-409B-B1B1-21929F5BBD1E}" sibTransId="{6188975A-2DAD-46C5-8E5F-6F47AC3BEEFF}"/>
    <dgm:cxn modelId="{3F1EC23C-2013-427F-B5F3-FB39529FFAB9}" srcId="{1FF57FBB-0EC3-4B99-9A42-4DED1D1DF874}" destId="{9E3E51B0-9565-462F-BF64-73403659A496}" srcOrd="2" destOrd="0" parTransId="{F511A003-7B97-444B-ACBD-8BBC45D22CB7}" sibTransId="{F1B12DEA-343E-4CCA-BEBE-BDDE27EFE430}"/>
    <dgm:cxn modelId="{999755EC-9CE8-49A7-8986-31FB2AA38E4E}" type="presOf" srcId="{A3B6132C-E3D9-4A96-86A0-54107DF436EF}" destId="{A9C5C158-81D2-4218-830E-EC1F3DD99D29}" srcOrd="1" destOrd="0" presId="urn:microsoft.com/office/officeart/2005/8/layout/list1"/>
    <dgm:cxn modelId="{F8DE16CC-8322-490D-93D8-D6B73F5D7263}" type="presOf" srcId="{E7A057DA-FD1B-46E5-AB96-2B4A6624BB5A}" destId="{70CB1632-B2A6-43FD-8C98-72A1F551B8FB}" srcOrd="1" destOrd="0" presId="urn:microsoft.com/office/officeart/2005/8/layout/list1"/>
    <dgm:cxn modelId="{3AE3BABB-BCEC-46A7-91C4-BBA637942524}" srcId="{A3B6132C-E3D9-4A96-86A0-54107DF436EF}" destId="{2FCE3D05-9CFE-4DE5-92A4-4E10AF0EADF4}" srcOrd="0" destOrd="0" parTransId="{0B19A9A5-64B5-4566-8733-30310C96824E}" sibTransId="{6D292B08-FBEB-4A2B-8578-39996EF9BB36}"/>
    <dgm:cxn modelId="{A3454B7D-89BD-42AE-8975-20420D2B26E6}" srcId="{1FF57FBB-0EC3-4B99-9A42-4DED1D1DF874}" destId="{D76DC7CC-8DD9-48F1-9B8A-E88E182E41F7}" srcOrd="0" destOrd="0" parTransId="{24FBE06D-B6F4-4C29-B278-6C3938F526C7}" sibTransId="{7EDDAC2B-6AA5-4F7D-A1A0-C4BB19953D73}"/>
    <dgm:cxn modelId="{3E4EE71E-0533-4740-95DA-85FFA5BF956B}" type="presOf" srcId="{5F900D19-FEE7-4424-8B64-8093F25BF24D}" destId="{A79AAE5B-064A-4F72-A7AE-D026C2756CA9}" srcOrd="0" destOrd="0" presId="urn:microsoft.com/office/officeart/2005/8/layout/list1"/>
    <dgm:cxn modelId="{B89CCD10-C9F9-4292-A30F-F6937AF07296}" type="presOf" srcId="{A8634A36-53F3-4F46-BD09-E718FE99611D}" destId="{83CBA607-3D49-4CE5-9597-61176187CDA1}" srcOrd="0" destOrd="1" presId="urn:microsoft.com/office/officeart/2005/8/layout/list1"/>
    <dgm:cxn modelId="{576E28EF-3226-4568-9F5F-2D27A626F86D}" type="presOf" srcId="{A3B6132C-E3D9-4A96-86A0-54107DF436EF}" destId="{541AB944-0C74-4483-8EFB-1D7FDFB7B98F}" srcOrd="0" destOrd="0" presId="urn:microsoft.com/office/officeart/2005/8/layout/list1"/>
    <dgm:cxn modelId="{B9C57500-50E7-415C-8BAF-FE3FE77086EB}" srcId="{D76DC7CC-8DD9-48F1-9B8A-E88E182E41F7}" destId="{9A3C181F-E49D-43FC-ABBB-A92D499714BE}" srcOrd="0" destOrd="0" parTransId="{A42A27D5-C3AD-4E04-BFC5-B2523F7DBD61}" sibTransId="{4256F31C-189B-4838-A3AC-9540C88107F1}"/>
    <dgm:cxn modelId="{1C95507B-74CF-4446-A4DF-B96E0CB91900}" srcId="{A3B6132C-E3D9-4A96-86A0-54107DF436EF}" destId="{A8634A36-53F3-4F46-BD09-E718FE99611D}" srcOrd="1" destOrd="0" parTransId="{BAEC3549-0711-40C2-9028-97B0FD7DA647}" sibTransId="{8CE2DC7F-9A89-4AFE-AAA8-E34438AED216}"/>
    <dgm:cxn modelId="{DF66688B-95D0-4BC0-B4E2-F4A9AC3973F9}" srcId="{9E3E51B0-9565-462F-BF64-73403659A496}" destId="{20DB01DC-F13E-4ED7-A859-D90854A122F3}" srcOrd="0" destOrd="0" parTransId="{B77F3535-A0BD-4390-BF0E-E5FDE6FD02B7}" sibTransId="{D5BF3793-AF9B-4653-AC01-73CB3EB5A6A2}"/>
    <dgm:cxn modelId="{F6A4AF6F-6803-4DF6-B0E4-5762DFD1D0AE}" type="presOf" srcId="{1FF57FBB-0EC3-4B99-9A42-4DED1D1DF874}" destId="{5869B9FE-9EC3-469D-9307-CEBEAE76A97E}" srcOrd="0" destOrd="0" presId="urn:microsoft.com/office/officeart/2005/8/layout/list1"/>
    <dgm:cxn modelId="{9F668A32-9566-42C5-9E38-E787F6344EED}" srcId="{E7A057DA-FD1B-46E5-AB96-2B4A6624BB5A}" destId="{5F900D19-FEE7-4424-8B64-8093F25BF24D}" srcOrd="0" destOrd="0" parTransId="{A46D3F7F-0F7E-41CC-A216-A316B79A5C29}" sibTransId="{125DD31E-2390-4067-9742-A20CACD966DC}"/>
    <dgm:cxn modelId="{18EFABE5-A916-4FD2-9BA3-22A63DD91B21}" type="presOf" srcId="{D76DC7CC-8DD9-48F1-9B8A-E88E182E41F7}" destId="{55081B42-11E3-401C-A14B-43681C27C787}" srcOrd="0" destOrd="0" presId="urn:microsoft.com/office/officeart/2005/8/layout/list1"/>
    <dgm:cxn modelId="{FBFA33D9-B949-4BF2-9E77-79536C3A4DAF}" type="presOf" srcId="{E7A057DA-FD1B-46E5-AB96-2B4A6624BB5A}" destId="{F13C7659-C966-4FFE-BBCA-3E4A4E616AC7}" srcOrd="0" destOrd="0" presId="urn:microsoft.com/office/officeart/2005/8/layout/list1"/>
    <dgm:cxn modelId="{51FF69E4-72FB-4D96-8089-3C250682F694}" type="presOf" srcId="{9E3E51B0-9565-462F-BF64-73403659A496}" destId="{BAA9F382-3887-4AB9-B3B0-9509DBEBB2BF}" srcOrd="0" destOrd="0" presId="urn:microsoft.com/office/officeart/2005/8/layout/list1"/>
    <dgm:cxn modelId="{26F707D7-BE4A-4A9C-A9AC-D16D82920B81}" type="presOf" srcId="{2FCE3D05-9CFE-4DE5-92A4-4E10AF0EADF4}" destId="{83CBA607-3D49-4CE5-9597-61176187CDA1}" srcOrd="0" destOrd="0" presId="urn:microsoft.com/office/officeart/2005/8/layout/list1"/>
    <dgm:cxn modelId="{1849354A-C8B5-4852-8538-2C3273FA68E6}" type="presOf" srcId="{20DB01DC-F13E-4ED7-A859-D90854A122F3}" destId="{E1AE671E-8549-4159-B4A4-F0F5C821E4CB}" srcOrd="0" destOrd="0" presId="urn:microsoft.com/office/officeart/2005/8/layout/list1"/>
    <dgm:cxn modelId="{6D57E872-EC00-4A12-A6A8-508B6321902B}" srcId="{1FF57FBB-0EC3-4B99-9A42-4DED1D1DF874}" destId="{E7A057DA-FD1B-46E5-AB96-2B4A6624BB5A}" srcOrd="1" destOrd="0" parTransId="{33746AD9-3D08-48CE-A81D-83723867BF4C}" sibTransId="{574162F5-41F6-4A23-8D70-F3D7B7DF8FF0}"/>
    <dgm:cxn modelId="{E97FAD51-ED87-4E23-BB64-B424F8DAE43B}" type="presParOf" srcId="{5869B9FE-9EC3-469D-9307-CEBEAE76A97E}" destId="{39C999F1-FA4A-41BC-8A8B-87DC9ADA08A1}" srcOrd="0" destOrd="0" presId="urn:microsoft.com/office/officeart/2005/8/layout/list1"/>
    <dgm:cxn modelId="{B917095A-0D2A-4D5C-AA7D-FD7135537CD2}" type="presParOf" srcId="{39C999F1-FA4A-41BC-8A8B-87DC9ADA08A1}" destId="{55081B42-11E3-401C-A14B-43681C27C787}" srcOrd="0" destOrd="0" presId="urn:microsoft.com/office/officeart/2005/8/layout/list1"/>
    <dgm:cxn modelId="{48451A6C-7856-404F-A1B1-C1D9952E2981}" type="presParOf" srcId="{39C999F1-FA4A-41BC-8A8B-87DC9ADA08A1}" destId="{DD2717C7-2AD3-4778-9254-73610F8518AE}" srcOrd="1" destOrd="0" presId="urn:microsoft.com/office/officeart/2005/8/layout/list1"/>
    <dgm:cxn modelId="{F8A6B232-30CE-40DA-B63C-433CA1A46D88}" type="presParOf" srcId="{5869B9FE-9EC3-469D-9307-CEBEAE76A97E}" destId="{6965BF7D-924D-4EE2-8F3E-FA6AB72799D1}" srcOrd="1" destOrd="0" presId="urn:microsoft.com/office/officeart/2005/8/layout/list1"/>
    <dgm:cxn modelId="{35E75478-D815-4A94-80B1-176C2F48B5C3}" type="presParOf" srcId="{5869B9FE-9EC3-469D-9307-CEBEAE76A97E}" destId="{994202B2-20E7-410F-8383-CC9A188BAE36}" srcOrd="2" destOrd="0" presId="urn:microsoft.com/office/officeart/2005/8/layout/list1"/>
    <dgm:cxn modelId="{A1B5B230-C93A-4C12-8BE0-D7343F706269}" type="presParOf" srcId="{5869B9FE-9EC3-469D-9307-CEBEAE76A97E}" destId="{BAA87B38-EC04-4963-89A2-09CC520654CF}" srcOrd="3" destOrd="0" presId="urn:microsoft.com/office/officeart/2005/8/layout/list1"/>
    <dgm:cxn modelId="{3DF81081-0392-45FD-8A69-117DEBE5341B}" type="presParOf" srcId="{5869B9FE-9EC3-469D-9307-CEBEAE76A97E}" destId="{A6A2C696-B8C0-43D6-90EB-58E75B274B47}" srcOrd="4" destOrd="0" presId="urn:microsoft.com/office/officeart/2005/8/layout/list1"/>
    <dgm:cxn modelId="{83949D55-F2EE-438B-B617-6E4D9B31B9EB}" type="presParOf" srcId="{A6A2C696-B8C0-43D6-90EB-58E75B274B47}" destId="{F13C7659-C966-4FFE-BBCA-3E4A4E616AC7}" srcOrd="0" destOrd="0" presId="urn:microsoft.com/office/officeart/2005/8/layout/list1"/>
    <dgm:cxn modelId="{42F07300-4C61-409D-BA80-66CB24503F12}" type="presParOf" srcId="{A6A2C696-B8C0-43D6-90EB-58E75B274B47}" destId="{70CB1632-B2A6-43FD-8C98-72A1F551B8FB}" srcOrd="1" destOrd="0" presId="urn:microsoft.com/office/officeart/2005/8/layout/list1"/>
    <dgm:cxn modelId="{2A51ED52-3DBB-4618-AD68-6BA329D86F10}" type="presParOf" srcId="{5869B9FE-9EC3-469D-9307-CEBEAE76A97E}" destId="{2EB9D2FB-BAB2-4522-A9B2-6CC97BA00EC3}" srcOrd="5" destOrd="0" presId="urn:microsoft.com/office/officeart/2005/8/layout/list1"/>
    <dgm:cxn modelId="{CD60AF99-A24F-48A8-A24E-F6ABD47B7C44}" type="presParOf" srcId="{5869B9FE-9EC3-469D-9307-CEBEAE76A97E}" destId="{A79AAE5B-064A-4F72-A7AE-D026C2756CA9}" srcOrd="6" destOrd="0" presId="urn:microsoft.com/office/officeart/2005/8/layout/list1"/>
    <dgm:cxn modelId="{357A0EF0-E0CD-470E-8E67-88F21B721006}" type="presParOf" srcId="{5869B9FE-9EC3-469D-9307-CEBEAE76A97E}" destId="{16AF9A27-D178-4786-AF12-2639C47F4797}" srcOrd="7" destOrd="0" presId="urn:microsoft.com/office/officeart/2005/8/layout/list1"/>
    <dgm:cxn modelId="{4E65E4F4-3BFD-44C5-AE7B-802DF5CB13A1}" type="presParOf" srcId="{5869B9FE-9EC3-469D-9307-CEBEAE76A97E}" destId="{06E757AB-C121-4154-882A-E5FD84BF6CA2}" srcOrd="8" destOrd="0" presId="urn:microsoft.com/office/officeart/2005/8/layout/list1"/>
    <dgm:cxn modelId="{C9E9DE4C-CE51-4C57-9200-9B4F37D2DB94}" type="presParOf" srcId="{06E757AB-C121-4154-882A-E5FD84BF6CA2}" destId="{BAA9F382-3887-4AB9-B3B0-9509DBEBB2BF}" srcOrd="0" destOrd="0" presId="urn:microsoft.com/office/officeart/2005/8/layout/list1"/>
    <dgm:cxn modelId="{5D0F45B5-AF83-4683-99D9-F0E4B4C8DB65}" type="presParOf" srcId="{06E757AB-C121-4154-882A-E5FD84BF6CA2}" destId="{2F79BEB6-34BD-42F6-88C3-38200CABE072}" srcOrd="1" destOrd="0" presId="urn:microsoft.com/office/officeart/2005/8/layout/list1"/>
    <dgm:cxn modelId="{C5F75960-83E6-4A43-873A-67BE5566B2A8}" type="presParOf" srcId="{5869B9FE-9EC3-469D-9307-CEBEAE76A97E}" destId="{6334BD66-4572-4B09-A457-FD955E0BA6E5}" srcOrd="9" destOrd="0" presId="urn:microsoft.com/office/officeart/2005/8/layout/list1"/>
    <dgm:cxn modelId="{E4DCE5DE-3024-497F-B64A-F8DD82AB5EDB}" type="presParOf" srcId="{5869B9FE-9EC3-469D-9307-CEBEAE76A97E}" destId="{E1AE671E-8549-4159-B4A4-F0F5C821E4CB}" srcOrd="10" destOrd="0" presId="urn:microsoft.com/office/officeart/2005/8/layout/list1"/>
    <dgm:cxn modelId="{456A6CC1-A895-4E36-BD09-F1186F1798B7}" type="presParOf" srcId="{5869B9FE-9EC3-469D-9307-CEBEAE76A97E}" destId="{CAC11C5F-BEBB-4398-BE0D-7398C7A1F41D}" srcOrd="11" destOrd="0" presId="urn:microsoft.com/office/officeart/2005/8/layout/list1"/>
    <dgm:cxn modelId="{66539C5F-0EED-4F1F-AC54-20B503C35EA2}" type="presParOf" srcId="{5869B9FE-9EC3-469D-9307-CEBEAE76A97E}" destId="{BB59D3C3-04AF-46B5-A5EE-B79BB948E32D}" srcOrd="12" destOrd="0" presId="urn:microsoft.com/office/officeart/2005/8/layout/list1"/>
    <dgm:cxn modelId="{380BA5DB-805C-4C4B-A294-FA398B701F63}" type="presParOf" srcId="{BB59D3C3-04AF-46B5-A5EE-B79BB948E32D}" destId="{541AB944-0C74-4483-8EFB-1D7FDFB7B98F}" srcOrd="0" destOrd="0" presId="urn:microsoft.com/office/officeart/2005/8/layout/list1"/>
    <dgm:cxn modelId="{26747FC7-7EE4-4EC6-9BE7-A8B6CC447AE8}" type="presParOf" srcId="{BB59D3C3-04AF-46B5-A5EE-B79BB948E32D}" destId="{A9C5C158-81D2-4218-830E-EC1F3DD99D29}" srcOrd="1" destOrd="0" presId="urn:microsoft.com/office/officeart/2005/8/layout/list1"/>
    <dgm:cxn modelId="{1C7612A4-056D-4922-A8BB-B39A801B1D11}" type="presParOf" srcId="{5869B9FE-9EC3-469D-9307-CEBEAE76A97E}" destId="{B6A45DE7-5884-48D1-A1B7-68F0CF349D72}" srcOrd="13" destOrd="0" presId="urn:microsoft.com/office/officeart/2005/8/layout/list1"/>
    <dgm:cxn modelId="{045DDFC8-39B3-4570-A87B-F332AF96A0E7}" type="presParOf" srcId="{5869B9FE-9EC3-469D-9307-CEBEAE76A97E}" destId="{83CBA607-3D49-4CE5-9597-61176187CDA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FF57FBB-0EC3-4B99-9A42-4DED1D1DF874}" type="doc">
      <dgm:prSet loTypeId="urn:microsoft.com/office/officeart/2005/8/layout/list1" loCatId="list" qsTypeId="urn:microsoft.com/office/officeart/2005/8/quickstyle/simple1" qsCatId="simple" csTypeId="urn:microsoft.com/office/officeart/2005/8/colors/accent1_4" csCatId="accent1" phldr="1"/>
      <dgm:spPr/>
      <dgm:t>
        <a:bodyPr/>
        <a:lstStyle/>
        <a:p>
          <a:endParaRPr lang="ru-RU"/>
        </a:p>
      </dgm:t>
    </dgm:pt>
    <dgm:pt modelId="{D76DC7CC-8DD9-48F1-9B8A-E88E182E41F7}">
      <dgm:prSet phldrT="[Текст]" custT="1"/>
      <dgm:spPr/>
      <dgm:t>
        <a:bodyPr/>
        <a:lstStyle/>
        <a:p>
          <a:r>
            <a:rPr lang="en-US" sz="2400" dirty="0" smtClean="0">
              <a:latin typeface="+mn-lt"/>
            </a:rPr>
            <a:t>20</a:t>
          </a:r>
          <a:r>
            <a:rPr lang="ru-RU" sz="2400" dirty="0" smtClean="0">
              <a:latin typeface="+mn-lt"/>
            </a:rPr>
            <a:t>19</a:t>
          </a:r>
          <a:endParaRPr lang="ru-RU" sz="2400" dirty="0">
            <a:latin typeface="+mn-lt"/>
          </a:endParaRPr>
        </a:p>
      </dgm:t>
    </dgm:pt>
    <dgm:pt modelId="{24FBE06D-B6F4-4C29-B278-6C3938F526C7}" type="parTrans" cxnId="{A3454B7D-89BD-42AE-8975-20420D2B26E6}">
      <dgm:prSet/>
      <dgm:spPr/>
      <dgm:t>
        <a:bodyPr/>
        <a:lstStyle/>
        <a:p>
          <a:endParaRPr lang="ru-RU"/>
        </a:p>
      </dgm:t>
    </dgm:pt>
    <dgm:pt modelId="{7EDDAC2B-6AA5-4F7D-A1A0-C4BB19953D73}" type="sibTrans" cxnId="{A3454B7D-89BD-42AE-8975-20420D2B26E6}">
      <dgm:prSet/>
      <dgm:spPr/>
      <dgm:t>
        <a:bodyPr/>
        <a:lstStyle/>
        <a:p>
          <a:endParaRPr lang="ru-RU"/>
        </a:p>
      </dgm:t>
    </dgm:pt>
    <dgm:pt modelId="{9A3C181F-E49D-43FC-ABBB-A92D499714BE}">
      <dgm:prSet phldrT="[Текст]" custT="1"/>
      <dgm:spPr/>
      <dgm:t>
        <a:bodyPr/>
        <a:lstStyle/>
        <a:p>
          <a:r>
            <a:rPr lang="ru-RU" sz="1600" dirty="0" smtClean="0"/>
            <a:t>В поисках энергии недр</a:t>
          </a:r>
          <a:r>
            <a:rPr lang="en-US" sz="1600" dirty="0" smtClean="0"/>
            <a:t> &gt;</a:t>
          </a:r>
          <a:r>
            <a:rPr lang="ru-RU" sz="1600" dirty="0" smtClean="0"/>
            <a:t> </a:t>
          </a:r>
          <a:r>
            <a:rPr lang="ru-RU" sz="1600" u="sng" dirty="0" smtClean="0">
              <a:hlinkClick xmlns:r="http://schemas.openxmlformats.org/officeDocument/2006/relationships" r:id="rId1"/>
            </a:rPr>
            <a:t>https://www.gpntb.ru/vystavki-v-gpntb-rossii/2019-god/113-chitatelyam/6/6414-v-poiskakh-energii-nedr.ht</a:t>
          </a:r>
          <a:r>
            <a:rPr lang="en-US" sz="1600" u="sng" dirty="0" smtClean="0">
              <a:hlinkClick xmlns:r="http://schemas.openxmlformats.org/officeDocument/2006/relationships" r:id="rId1"/>
            </a:rPr>
            <a:t>ml</a:t>
          </a:r>
          <a:endParaRPr lang="ru-RU" sz="1600" dirty="0">
            <a:latin typeface="+mn-lt"/>
          </a:endParaRPr>
        </a:p>
      </dgm:t>
    </dgm:pt>
    <dgm:pt modelId="{A42A27D5-C3AD-4E04-BFC5-B2523F7DBD61}" type="parTrans" cxnId="{B9C57500-50E7-415C-8BAF-FE3FE77086EB}">
      <dgm:prSet/>
      <dgm:spPr/>
      <dgm:t>
        <a:bodyPr/>
        <a:lstStyle/>
        <a:p>
          <a:endParaRPr lang="ru-RU"/>
        </a:p>
      </dgm:t>
    </dgm:pt>
    <dgm:pt modelId="{4256F31C-189B-4838-A3AC-9540C88107F1}" type="sibTrans" cxnId="{B9C57500-50E7-415C-8BAF-FE3FE77086EB}">
      <dgm:prSet/>
      <dgm:spPr/>
      <dgm:t>
        <a:bodyPr/>
        <a:lstStyle/>
        <a:p>
          <a:endParaRPr lang="ru-RU"/>
        </a:p>
      </dgm:t>
    </dgm:pt>
    <dgm:pt modelId="{E7A057DA-FD1B-46E5-AB96-2B4A6624BB5A}">
      <dgm:prSet phldrT="[Текст]" custT="1"/>
      <dgm:spPr/>
      <dgm:t>
        <a:bodyPr/>
        <a:lstStyle/>
        <a:p>
          <a:r>
            <a:rPr lang="en-US" sz="2400" dirty="0" smtClean="0">
              <a:latin typeface="+mn-lt"/>
            </a:rPr>
            <a:t>20</a:t>
          </a:r>
          <a:r>
            <a:rPr lang="ru-RU" sz="2400" dirty="0" smtClean="0">
              <a:latin typeface="+mn-lt"/>
            </a:rPr>
            <a:t>18</a:t>
          </a:r>
          <a:endParaRPr lang="ru-RU" sz="2400" dirty="0">
            <a:latin typeface="+mn-lt"/>
          </a:endParaRPr>
        </a:p>
      </dgm:t>
    </dgm:pt>
    <dgm:pt modelId="{33746AD9-3D08-48CE-A81D-83723867BF4C}" type="parTrans" cxnId="{6D57E872-EC00-4A12-A6A8-508B6321902B}">
      <dgm:prSet/>
      <dgm:spPr/>
      <dgm:t>
        <a:bodyPr/>
        <a:lstStyle/>
        <a:p>
          <a:endParaRPr lang="ru-RU"/>
        </a:p>
      </dgm:t>
    </dgm:pt>
    <dgm:pt modelId="{574162F5-41F6-4A23-8D70-F3D7B7DF8FF0}" type="sibTrans" cxnId="{6D57E872-EC00-4A12-A6A8-508B6321902B}">
      <dgm:prSet/>
      <dgm:spPr/>
      <dgm:t>
        <a:bodyPr/>
        <a:lstStyle/>
        <a:p>
          <a:endParaRPr lang="ru-RU"/>
        </a:p>
      </dgm:t>
    </dgm:pt>
    <dgm:pt modelId="{5F900D19-FEE7-4424-8B64-8093F25BF24D}">
      <dgm:prSet phldrT="[Текст]" custT="1"/>
      <dgm:spPr/>
      <dgm:t>
        <a:bodyPr/>
        <a:lstStyle/>
        <a:p>
          <a:r>
            <a:rPr lang="ru-RU" sz="1600" dirty="0" smtClean="0"/>
            <a:t>«Мир глазами геологов»</a:t>
          </a:r>
          <a:r>
            <a:rPr lang="en-US" sz="1600" dirty="0" smtClean="0"/>
            <a:t> &gt;</a:t>
          </a:r>
          <a:r>
            <a:rPr lang="ru-RU" sz="1600" dirty="0" smtClean="0"/>
            <a:t> </a:t>
          </a:r>
          <a:r>
            <a:rPr lang="ru-RU" sz="1600" u="sng" dirty="0" smtClean="0">
              <a:hlinkClick xmlns:r="http://schemas.openxmlformats.org/officeDocument/2006/relationships" r:id="rId2"/>
            </a:rPr>
            <a:t>https://www.gpntb.ru/vystavki-v-gpntb-rossii/2018-god/113-chitatelyam/6/5711-mir-glazami-geologov.html</a:t>
          </a:r>
          <a:endParaRPr lang="ru-RU" sz="1600" dirty="0">
            <a:latin typeface="+mn-lt"/>
          </a:endParaRPr>
        </a:p>
      </dgm:t>
    </dgm:pt>
    <dgm:pt modelId="{A46D3F7F-0F7E-41CC-A216-A316B79A5C29}" type="parTrans" cxnId="{9F668A32-9566-42C5-9E38-E787F6344EED}">
      <dgm:prSet/>
      <dgm:spPr/>
      <dgm:t>
        <a:bodyPr/>
        <a:lstStyle/>
        <a:p>
          <a:endParaRPr lang="ru-RU"/>
        </a:p>
      </dgm:t>
    </dgm:pt>
    <dgm:pt modelId="{125DD31E-2390-4067-9742-A20CACD966DC}" type="sibTrans" cxnId="{9F668A32-9566-42C5-9E38-E787F6344EED}">
      <dgm:prSet/>
      <dgm:spPr/>
      <dgm:t>
        <a:bodyPr/>
        <a:lstStyle/>
        <a:p>
          <a:endParaRPr lang="ru-RU"/>
        </a:p>
      </dgm:t>
    </dgm:pt>
    <dgm:pt modelId="{9E3E51B0-9565-462F-BF64-73403659A496}">
      <dgm:prSet custT="1"/>
      <dgm:spPr/>
      <dgm:t>
        <a:bodyPr/>
        <a:lstStyle/>
        <a:p>
          <a:r>
            <a:rPr lang="en-US" sz="2400" dirty="0" smtClean="0">
              <a:latin typeface="+mn-lt"/>
            </a:rPr>
            <a:t>201</a:t>
          </a:r>
          <a:r>
            <a:rPr lang="ru-RU" sz="2400" dirty="0" smtClean="0">
              <a:latin typeface="+mn-lt"/>
            </a:rPr>
            <a:t>7</a:t>
          </a:r>
          <a:endParaRPr lang="ru-RU" sz="2400" dirty="0">
            <a:latin typeface="+mn-lt"/>
          </a:endParaRPr>
        </a:p>
      </dgm:t>
    </dgm:pt>
    <dgm:pt modelId="{F511A003-7B97-444B-ACBD-8BBC45D22CB7}" type="parTrans" cxnId="{3F1EC23C-2013-427F-B5F3-FB39529FFAB9}">
      <dgm:prSet/>
      <dgm:spPr/>
      <dgm:t>
        <a:bodyPr/>
        <a:lstStyle/>
        <a:p>
          <a:endParaRPr lang="ru-RU"/>
        </a:p>
      </dgm:t>
    </dgm:pt>
    <dgm:pt modelId="{F1B12DEA-343E-4CCA-BEBE-BDDE27EFE430}" type="sibTrans" cxnId="{3F1EC23C-2013-427F-B5F3-FB39529FFAB9}">
      <dgm:prSet/>
      <dgm:spPr/>
      <dgm:t>
        <a:bodyPr/>
        <a:lstStyle/>
        <a:p>
          <a:endParaRPr lang="ru-RU"/>
        </a:p>
      </dgm:t>
    </dgm:pt>
    <dgm:pt modelId="{20DB01DC-F13E-4ED7-A859-D90854A122F3}">
      <dgm:prSet custT="1"/>
      <dgm:spPr/>
      <dgm:t>
        <a:bodyPr/>
        <a:lstStyle/>
        <a:p>
          <a:r>
            <a:rPr lang="ru-RU" sz="1600" dirty="0" smtClean="0"/>
            <a:t>Богатство недр во благо России</a:t>
          </a:r>
          <a:r>
            <a:rPr lang="en-US" sz="1600" dirty="0" smtClean="0"/>
            <a:t> &gt; </a:t>
          </a:r>
          <a:r>
            <a:rPr lang="ru-RU" sz="1600" dirty="0" smtClean="0"/>
            <a:t> </a:t>
          </a:r>
          <a:r>
            <a:rPr lang="ru-RU" sz="1600" u="sng" dirty="0" smtClean="0">
              <a:hlinkClick xmlns:r="http://schemas.openxmlformats.org/officeDocument/2006/relationships" r:id="rId3"/>
            </a:rPr>
            <a:t>https://ecology.gpntb.ru/exhibition/exibits_2017/exibits_1714/</a:t>
          </a:r>
          <a:endParaRPr lang="ru-RU" sz="1600" dirty="0">
            <a:latin typeface="+mn-lt"/>
          </a:endParaRPr>
        </a:p>
      </dgm:t>
    </dgm:pt>
    <dgm:pt modelId="{B77F3535-A0BD-4390-BF0E-E5FDE6FD02B7}" type="parTrans" cxnId="{DF66688B-95D0-4BC0-B4E2-F4A9AC3973F9}">
      <dgm:prSet/>
      <dgm:spPr/>
      <dgm:t>
        <a:bodyPr/>
        <a:lstStyle/>
        <a:p>
          <a:endParaRPr lang="ru-RU"/>
        </a:p>
      </dgm:t>
    </dgm:pt>
    <dgm:pt modelId="{D5BF3793-AF9B-4653-AC01-73CB3EB5A6A2}" type="sibTrans" cxnId="{DF66688B-95D0-4BC0-B4E2-F4A9AC3973F9}">
      <dgm:prSet/>
      <dgm:spPr/>
      <dgm:t>
        <a:bodyPr/>
        <a:lstStyle/>
        <a:p>
          <a:endParaRPr lang="ru-RU"/>
        </a:p>
      </dgm:t>
    </dgm:pt>
    <dgm:pt modelId="{A3B6132C-E3D9-4A96-86A0-54107DF436EF}">
      <dgm:prSet custT="1"/>
      <dgm:spPr/>
      <dgm:t>
        <a:bodyPr/>
        <a:lstStyle/>
        <a:p>
          <a:r>
            <a:rPr lang="en-US" sz="2400" dirty="0" smtClean="0">
              <a:latin typeface="+mn-lt"/>
            </a:rPr>
            <a:t>20</a:t>
          </a:r>
          <a:r>
            <a:rPr lang="ru-RU" sz="2400" dirty="0" smtClean="0">
              <a:latin typeface="+mn-lt"/>
            </a:rPr>
            <a:t>15</a:t>
          </a:r>
          <a:endParaRPr lang="ru-RU" sz="2400" dirty="0">
            <a:latin typeface="+mn-lt"/>
          </a:endParaRPr>
        </a:p>
      </dgm:t>
    </dgm:pt>
    <dgm:pt modelId="{C8FA938E-87CE-409B-B1B1-21929F5BBD1E}" type="parTrans" cxnId="{BCA24304-80B0-4E44-AF68-1D15D3BE804B}">
      <dgm:prSet/>
      <dgm:spPr/>
      <dgm:t>
        <a:bodyPr/>
        <a:lstStyle/>
        <a:p>
          <a:endParaRPr lang="ru-RU"/>
        </a:p>
      </dgm:t>
    </dgm:pt>
    <dgm:pt modelId="{6188975A-2DAD-46C5-8E5F-6F47AC3BEEFF}" type="sibTrans" cxnId="{BCA24304-80B0-4E44-AF68-1D15D3BE804B}">
      <dgm:prSet/>
      <dgm:spPr/>
      <dgm:t>
        <a:bodyPr/>
        <a:lstStyle/>
        <a:p>
          <a:endParaRPr lang="ru-RU"/>
        </a:p>
      </dgm:t>
    </dgm:pt>
    <dgm:pt modelId="{2FCE3D05-9CFE-4DE5-92A4-4E10AF0EADF4}">
      <dgm:prSet custT="1"/>
      <dgm:spPr/>
      <dgm:t>
        <a:bodyPr/>
        <a:lstStyle/>
        <a:p>
          <a:r>
            <a:rPr lang="ru-RU" sz="1600" dirty="0" smtClean="0"/>
            <a:t>«Горному журналу - 190 лет»</a:t>
          </a:r>
          <a:r>
            <a:rPr lang="en-US" sz="1600" dirty="0" smtClean="0"/>
            <a:t> &gt;</a:t>
          </a:r>
          <a:r>
            <a:rPr lang="ru-RU" sz="1600" dirty="0" smtClean="0"/>
            <a:t> </a:t>
          </a:r>
          <a:r>
            <a:rPr lang="ru-RU" sz="1600" u="sng" dirty="0" smtClean="0">
              <a:hlinkClick xmlns:r="http://schemas.openxmlformats.org/officeDocument/2006/relationships" r:id="rId4"/>
            </a:rPr>
            <a:t>https://www.gpntb.ru/vystavki-v-gpntb-rossii/2015-god-2/113-chitatelyam/6/3800-gornomu-zhurnalu-190-let.html</a:t>
          </a:r>
          <a:endParaRPr lang="ru-RU" sz="1600" dirty="0">
            <a:latin typeface="+mn-lt"/>
          </a:endParaRPr>
        </a:p>
      </dgm:t>
    </dgm:pt>
    <dgm:pt modelId="{0B19A9A5-64B5-4566-8733-30310C96824E}" type="parTrans" cxnId="{3AE3BABB-BCEC-46A7-91C4-BBA637942524}">
      <dgm:prSet/>
      <dgm:spPr/>
      <dgm:t>
        <a:bodyPr/>
        <a:lstStyle/>
        <a:p>
          <a:endParaRPr lang="ru-RU"/>
        </a:p>
      </dgm:t>
    </dgm:pt>
    <dgm:pt modelId="{6D292B08-FBEB-4A2B-8578-39996EF9BB36}" type="sibTrans" cxnId="{3AE3BABB-BCEC-46A7-91C4-BBA637942524}">
      <dgm:prSet/>
      <dgm:spPr/>
      <dgm:t>
        <a:bodyPr/>
        <a:lstStyle/>
        <a:p>
          <a:endParaRPr lang="ru-RU"/>
        </a:p>
      </dgm:t>
    </dgm:pt>
    <dgm:pt modelId="{A8634A36-53F3-4F46-BD09-E718FE99611D}">
      <dgm:prSet custT="1"/>
      <dgm:spPr/>
      <dgm:t>
        <a:bodyPr/>
        <a:lstStyle/>
        <a:p>
          <a:r>
            <a:rPr lang="ru-RU" sz="1600" dirty="0" smtClean="0"/>
            <a:t>«Благородные среди металлов»</a:t>
          </a:r>
          <a:r>
            <a:rPr lang="en-US" sz="1600" dirty="0" smtClean="0"/>
            <a:t> &gt;</a:t>
          </a:r>
          <a:r>
            <a:rPr lang="ru-RU" sz="1600" dirty="0" smtClean="0"/>
            <a:t> </a:t>
          </a:r>
          <a:r>
            <a:rPr lang="ru-RU" sz="1600" u="sng" dirty="0" smtClean="0">
              <a:hlinkClick xmlns:r="http://schemas.openxmlformats.org/officeDocument/2006/relationships" r:id="rId5"/>
            </a:rPr>
            <a:t>https://www.gpntb.ru/vystavki-v-gpntb-rossii/2015-god-2/113-chitatelyam/6/3763-blagorodnye-metally.html</a:t>
          </a:r>
          <a:endParaRPr lang="ru-RU" sz="1600" dirty="0">
            <a:latin typeface="+mn-lt"/>
          </a:endParaRPr>
        </a:p>
      </dgm:t>
    </dgm:pt>
    <dgm:pt modelId="{BAEC3549-0711-40C2-9028-97B0FD7DA647}" type="parTrans" cxnId="{1C95507B-74CF-4446-A4DF-B96E0CB91900}">
      <dgm:prSet/>
      <dgm:spPr/>
      <dgm:t>
        <a:bodyPr/>
        <a:lstStyle/>
        <a:p>
          <a:endParaRPr lang="ru-RU"/>
        </a:p>
      </dgm:t>
    </dgm:pt>
    <dgm:pt modelId="{8CE2DC7F-9A89-4AFE-AAA8-E34438AED216}" type="sibTrans" cxnId="{1C95507B-74CF-4446-A4DF-B96E0CB91900}">
      <dgm:prSet/>
      <dgm:spPr/>
      <dgm:t>
        <a:bodyPr/>
        <a:lstStyle/>
        <a:p>
          <a:endParaRPr lang="ru-RU"/>
        </a:p>
      </dgm:t>
    </dgm:pt>
    <dgm:pt modelId="{5869B9FE-9EC3-469D-9307-CEBEAE76A97E}" type="pres">
      <dgm:prSet presAssocID="{1FF57FBB-0EC3-4B99-9A42-4DED1D1DF874}" presName="linear" presStyleCnt="0">
        <dgm:presLayoutVars>
          <dgm:dir/>
          <dgm:animLvl val="lvl"/>
          <dgm:resizeHandles val="exact"/>
        </dgm:presLayoutVars>
      </dgm:prSet>
      <dgm:spPr/>
      <dgm:t>
        <a:bodyPr/>
        <a:lstStyle/>
        <a:p>
          <a:endParaRPr lang="ru-RU"/>
        </a:p>
      </dgm:t>
    </dgm:pt>
    <dgm:pt modelId="{39C999F1-FA4A-41BC-8A8B-87DC9ADA08A1}" type="pres">
      <dgm:prSet presAssocID="{D76DC7CC-8DD9-48F1-9B8A-E88E182E41F7}" presName="parentLin" presStyleCnt="0"/>
      <dgm:spPr/>
    </dgm:pt>
    <dgm:pt modelId="{55081B42-11E3-401C-A14B-43681C27C787}" type="pres">
      <dgm:prSet presAssocID="{D76DC7CC-8DD9-48F1-9B8A-E88E182E41F7}" presName="parentLeftMargin" presStyleLbl="node1" presStyleIdx="0" presStyleCnt="4"/>
      <dgm:spPr/>
      <dgm:t>
        <a:bodyPr/>
        <a:lstStyle/>
        <a:p>
          <a:endParaRPr lang="ru-RU"/>
        </a:p>
      </dgm:t>
    </dgm:pt>
    <dgm:pt modelId="{DD2717C7-2AD3-4778-9254-73610F8518AE}" type="pres">
      <dgm:prSet presAssocID="{D76DC7CC-8DD9-48F1-9B8A-E88E182E41F7}" presName="parentText" presStyleLbl="node1" presStyleIdx="0" presStyleCnt="4">
        <dgm:presLayoutVars>
          <dgm:chMax val="0"/>
          <dgm:bulletEnabled val="1"/>
        </dgm:presLayoutVars>
      </dgm:prSet>
      <dgm:spPr/>
      <dgm:t>
        <a:bodyPr/>
        <a:lstStyle/>
        <a:p>
          <a:endParaRPr lang="ru-RU"/>
        </a:p>
      </dgm:t>
    </dgm:pt>
    <dgm:pt modelId="{6965BF7D-924D-4EE2-8F3E-FA6AB72799D1}" type="pres">
      <dgm:prSet presAssocID="{D76DC7CC-8DD9-48F1-9B8A-E88E182E41F7}" presName="negativeSpace" presStyleCnt="0"/>
      <dgm:spPr/>
    </dgm:pt>
    <dgm:pt modelId="{994202B2-20E7-410F-8383-CC9A188BAE36}" type="pres">
      <dgm:prSet presAssocID="{D76DC7CC-8DD9-48F1-9B8A-E88E182E41F7}" presName="childText" presStyleLbl="conFgAcc1" presStyleIdx="0" presStyleCnt="4">
        <dgm:presLayoutVars>
          <dgm:bulletEnabled val="1"/>
        </dgm:presLayoutVars>
      </dgm:prSet>
      <dgm:spPr/>
      <dgm:t>
        <a:bodyPr/>
        <a:lstStyle/>
        <a:p>
          <a:endParaRPr lang="ru-RU"/>
        </a:p>
      </dgm:t>
    </dgm:pt>
    <dgm:pt modelId="{BAA87B38-EC04-4963-89A2-09CC520654CF}" type="pres">
      <dgm:prSet presAssocID="{7EDDAC2B-6AA5-4F7D-A1A0-C4BB19953D73}" presName="spaceBetweenRectangles" presStyleCnt="0"/>
      <dgm:spPr/>
    </dgm:pt>
    <dgm:pt modelId="{A6A2C696-B8C0-43D6-90EB-58E75B274B47}" type="pres">
      <dgm:prSet presAssocID="{E7A057DA-FD1B-46E5-AB96-2B4A6624BB5A}" presName="parentLin" presStyleCnt="0"/>
      <dgm:spPr/>
    </dgm:pt>
    <dgm:pt modelId="{F13C7659-C966-4FFE-BBCA-3E4A4E616AC7}" type="pres">
      <dgm:prSet presAssocID="{E7A057DA-FD1B-46E5-AB96-2B4A6624BB5A}" presName="parentLeftMargin" presStyleLbl="node1" presStyleIdx="0" presStyleCnt="4"/>
      <dgm:spPr/>
      <dgm:t>
        <a:bodyPr/>
        <a:lstStyle/>
        <a:p>
          <a:endParaRPr lang="ru-RU"/>
        </a:p>
      </dgm:t>
    </dgm:pt>
    <dgm:pt modelId="{70CB1632-B2A6-43FD-8C98-72A1F551B8FB}" type="pres">
      <dgm:prSet presAssocID="{E7A057DA-FD1B-46E5-AB96-2B4A6624BB5A}" presName="parentText" presStyleLbl="node1" presStyleIdx="1" presStyleCnt="4">
        <dgm:presLayoutVars>
          <dgm:chMax val="0"/>
          <dgm:bulletEnabled val="1"/>
        </dgm:presLayoutVars>
      </dgm:prSet>
      <dgm:spPr/>
      <dgm:t>
        <a:bodyPr/>
        <a:lstStyle/>
        <a:p>
          <a:endParaRPr lang="ru-RU"/>
        </a:p>
      </dgm:t>
    </dgm:pt>
    <dgm:pt modelId="{2EB9D2FB-BAB2-4522-A9B2-6CC97BA00EC3}" type="pres">
      <dgm:prSet presAssocID="{E7A057DA-FD1B-46E5-AB96-2B4A6624BB5A}" presName="negativeSpace" presStyleCnt="0"/>
      <dgm:spPr/>
    </dgm:pt>
    <dgm:pt modelId="{A79AAE5B-064A-4F72-A7AE-D026C2756CA9}" type="pres">
      <dgm:prSet presAssocID="{E7A057DA-FD1B-46E5-AB96-2B4A6624BB5A}" presName="childText" presStyleLbl="conFgAcc1" presStyleIdx="1" presStyleCnt="4">
        <dgm:presLayoutVars>
          <dgm:bulletEnabled val="1"/>
        </dgm:presLayoutVars>
      </dgm:prSet>
      <dgm:spPr/>
      <dgm:t>
        <a:bodyPr/>
        <a:lstStyle/>
        <a:p>
          <a:endParaRPr lang="ru-RU"/>
        </a:p>
      </dgm:t>
    </dgm:pt>
    <dgm:pt modelId="{16AF9A27-D178-4786-AF12-2639C47F4797}" type="pres">
      <dgm:prSet presAssocID="{574162F5-41F6-4A23-8D70-F3D7B7DF8FF0}" presName="spaceBetweenRectangles" presStyleCnt="0"/>
      <dgm:spPr/>
    </dgm:pt>
    <dgm:pt modelId="{06E757AB-C121-4154-882A-E5FD84BF6CA2}" type="pres">
      <dgm:prSet presAssocID="{9E3E51B0-9565-462F-BF64-73403659A496}" presName="parentLin" presStyleCnt="0"/>
      <dgm:spPr/>
    </dgm:pt>
    <dgm:pt modelId="{BAA9F382-3887-4AB9-B3B0-9509DBEBB2BF}" type="pres">
      <dgm:prSet presAssocID="{9E3E51B0-9565-462F-BF64-73403659A496}" presName="parentLeftMargin" presStyleLbl="node1" presStyleIdx="1" presStyleCnt="4"/>
      <dgm:spPr/>
      <dgm:t>
        <a:bodyPr/>
        <a:lstStyle/>
        <a:p>
          <a:endParaRPr lang="ru-RU"/>
        </a:p>
      </dgm:t>
    </dgm:pt>
    <dgm:pt modelId="{2F79BEB6-34BD-42F6-88C3-38200CABE072}" type="pres">
      <dgm:prSet presAssocID="{9E3E51B0-9565-462F-BF64-73403659A496}" presName="parentText" presStyleLbl="node1" presStyleIdx="2" presStyleCnt="4">
        <dgm:presLayoutVars>
          <dgm:chMax val="0"/>
          <dgm:bulletEnabled val="1"/>
        </dgm:presLayoutVars>
      </dgm:prSet>
      <dgm:spPr/>
      <dgm:t>
        <a:bodyPr/>
        <a:lstStyle/>
        <a:p>
          <a:endParaRPr lang="ru-RU"/>
        </a:p>
      </dgm:t>
    </dgm:pt>
    <dgm:pt modelId="{6334BD66-4572-4B09-A457-FD955E0BA6E5}" type="pres">
      <dgm:prSet presAssocID="{9E3E51B0-9565-462F-BF64-73403659A496}" presName="negativeSpace" presStyleCnt="0"/>
      <dgm:spPr/>
    </dgm:pt>
    <dgm:pt modelId="{E1AE671E-8549-4159-B4A4-F0F5C821E4CB}" type="pres">
      <dgm:prSet presAssocID="{9E3E51B0-9565-462F-BF64-73403659A496}" presName="childText" presStyleLbl="conFgAcc1" presStyleIdx="2" presStyleCnt="4">
        <dgm:presLayoutVars>
          <dgm:bulletEnabled val="1"/>
        </dgm:presLayoutVars>
      </dgm:prSet>
      <dgm:spPr/>
      <dgm:t>
        <a:bodyPr/>
        <a:lstStyle/>
        <a:p>
          <a:endParaRPr lang="ru-RU"/>
        </a:p>
      </dgm:t>
    </dgm:pt>
    <dgm:pt modelId="{CAC11C5F-BEBB-4398-BE0D-7398C7A1F41D}" type="pres">
      <dgm:prSet presAssocID="{F1B12DEA-343E-4CCA-BEBE-BDDE27EFE430}" presName="spaceBetweenRectangles" presStyleCnt="0"/>
      <dgm:spPr/>
    </dgm:pt>
    <dgm:pt modelId="{BB59D3C3-04AF-46B5-A5EE-B79BB948E32D}" type="pres">
      <dgm:prSet presAssocID="{A3B6132C-E3D9-4A96-86A0-54107DF436EF}" presName="parentLin" presStyleCnt="0"/>
      <dgm:spPr/>
    </dgm:pt>
    <dgm:pt modelId="{541AB944-0C74-4483-8EFB-1D7FDFB7B98F}" type="pres">
      <dgm:prSet presAssocID="{A3B6132C-E3D9-4A96-86A0-54107DF436EF}" presName="parentLeftMargin" presStyleLbl="node1" presStyleIdx="2" presStyleCnt="4"/>
      <dgm:spPr/>
      <dgm:t>
        <a:bodyPr/>
        <a:lstStyle/>
        <a:p>
          <a:endParaRPr lang="ru-RU"/>
        </a:p>
      </dgm:t>
    </dgm:pt>
    <dgm:pt modelId="{A9C5C158-81D2-4218-830E-EC1F3DD99D29}" type="pres">
      <dgm:prSet presAssocID="{A3B6132C-E3D9-4A96-86A0-54107DF436EF}" presName="parentText" presStyleLbl="node1" presStyleIdx="3" presStyleCnt="4">
        <dgm:presLayoutVars>
          <dgm:chMax val="0"/>
          <dgm:bulletEnabled val="1"/>
        </dgm:presLayoutVars>
      </dgm:prSet>
      <dgm:spPr/>
      <dgm:t>
        <a:bodyPr/>
        <a:lstStyle/>
        <a:p>
          <a:endParaRPr lang="ru-RU"/>
        </a:p>
      </dgm:t>
    </dgm:pt>
    <dgm:pt modelId="{B6A45DE7-5884-48D1-A1B7-68F0CF349D72}" type="pres">
      <dgm:prSet presAssocID="{A3B6132C-E3D9-4A96-86A0-54107DF436EF}" presName="negativeSpace" presStyleCnt="0"/>
      <dgm:spPr/>
    </dgm:pt>
    <dgm:pt modelId="{83CBA607-3D49-4CE5-9597-61176187CDA1}" type="pres">
      <dgm:prSet presAssocID="{A3B6132C-E3D9-4A96-86A0-54107DF436EF}" presName="childText" presStyleLbl="conFgAcc1" presStyleIdx="3" presStyleCnt="4">
        <dgm:presLayoutVars>
          <dgm:bulletEnabled val="1"/>
        </dgm:presLayoutVars>
      </dgm:prSet>
      <dgm:spPr/>
      <dgm:t>
        <a:bodyPr/>
        <a:lstStyle/>
        <a:p>
          <a:endParaRPr lang="ru-RU"/>
        </a:p>
      </dgm:t>
    </dgm:pt>
  </dgm:ptLst>
  <dgm:cxnLst>
    <dgm:cxn modelId="{4D83B9B6-ADAB-4689-8BD3-75EA7B0DC58A}" type="presOf" srcId="{5F900D19-FEE7-4424-8B64-8093F25BF24D}" destId="{A79AAE5B-064A-4F72-A7AE-D026C2756CA9}" srcOrd="0" destOrd="0" presId="urn:microsoft.com/office/officeart/2005/8/layout/list1"/>
    <dgm:cxn modelId="{BCA24304-80B0-4E44-AF68-1D15D3BE804B}" srcId="{1FF57FBB-0EC3-4B99-9A42-4DED1D1DF874}" destId="{A3B6132C-E3D9-4A96-86A0-54107DF436EF}" srcOrd="3" destOrd="0" parTransId="{C8FA938E-87CE-409B-B1B1-21929F5BBD1E}" sibTransId="{6188975A-2DAD-46C5-8E5F-6F47AC3BEEFF}"/>
    <dgm:cxn modelId="{3F1EC23C-2013-427F-B5F3-FB39529FFAB9}" srcId="{1FF57FBB-0EC3-4B99-9A42-4DED1D1DF874}" destId="{9E3E51B0-9565-462F-BF64-73403659A496}" srcOrd="2" destOrd="0" parTransId="{F511A003-7B97-444B-ACBD-8BBC45D22CB7}" sibTransId="{F1B12DEA-343E-4CCA-BEBE-BDDE27EFE430}"/>
    <dgm:cxn modelId="{46BCDD98-18D3-4323-878A-0FE7F0F93A90}" type="presOf" srcId="{D76DC7CC-8DD9-48F1-9B8A-E88E182E41F7}" destId="{55081B42-11E3-401C-A14B-43681C27C787}" srcOrd="0" destOrd="0" presId="urn:microsoft.com/office/officeart/2005/8/layout/list1"/>
    <dgm:cxn modelId="{D69EB1F4-2228-41D3-9BF3-02268A749DB0}" type="presOf" srcId="{20DB01DC-F13E-4ED7-A859-D90854A122F3}" destId="{E1AE671E-8549-4159-B4A4-F0F5C821E4CB}" srcOrd="0" destOrd="0" presId="urn:microsoft.com/office/officeart/2005/8/layout/list1"/>
    <dgm:cxn modelId="{0588D0F0-0ABA-480F-9121-0B4CDCA8A6B9}" type="presOf" srcId="{9E3E51B0-9565-462F-BF64-73403659A496}" destId="{BAA9F382-3887-4AB9-B3B0-9509DBEBB2BF}" srcOrd="0" destOrd="0" presId="urn:microsoft.com/office/officeart/2005/8/layout/list1"/>
    <dgm:cxn modelId="{3AE3BABB-BCEC-46A7-91C4-BBA637942524}" srcId="{A3B6132C-E3D9-4A96-86A0-54107DF436EF}" destId="{2FCE3D05-9CFE-4DE5-92A4-4E10AF0EADF4}" srcOrd="0" destOrd="0" parTransId="{0B19A9A5-64B5-4566-8733-30310C96824E}" sibTransId="{6D292B08-FBEB-4A2B-8578-39996EF9BB36}"/>
    <dgm:cxn modelId="{8F31EF2C-B01E-48A9-A50F-FE74BBA5A3D2}" type="presOf" srcId="{9E3E51B0-9565-462F-BF64-73403659A496}" destId="{2F79BEB6-34BD-42F6-88C3-38200CABE072}" srcOrd="1" destOrd="0" presId="urn:microsoft.com/office/officeart/2005/8/layout/list1"/>
    <dgm:cxn modelId="{A3454B7D-89BD-42AE-8975-20420D2B26E6}" srcId="{1FF57FBB-0EC3-4B99-9A42-4DED1D1DF874}" destId="{D76DC7CC-8DD9-48F1-9B8A-E88E182E41F7}" srcOrd="0" destOrd="0" parTransId="{24FBE06D-B6F4-4C29-B278-6C3938F526C7}" sibTransId="{7EDDAC2B-6AA5-4F7D-A1A0-C4BB19953D73}"/>
    <dgm:cxn modelId="{B9C57500-50E7-415C-8BAF-FE3FE77086EB}" srcId="{D76DC7CC-8DD9-48F1-9B8A-E88E182E41F7}" destId="{9A3C181F-E49D-43FC-ABBB-A92D499714BE}" srcOrd="0" destOrd="0" parTransId="{A42A27D5-C3AD-4E04-BFC5-B2523F7DBD61}" sibTransId="{4256F31C-189B-4838-A3AC-9540C88107F1}"/>
    <dgm:cxn modelId="{1C95507B-74CF-4446-A4DF-B96E0CB91900}" srcId="{A3B6132C-E3D9-4A96-86A0-54107DF436EF}" destId="{A8634A36-53F3-4F46-BD09-E718FE99611D}" srcOrd="1" destOrd="0" parTransId="{BAEC3549-0711-40C2-9028-97B0FD7DA647}" sibTransId="{8CE2DC7F-9A89-4AFE-AAA8-E34438AED216}"/>
    <dgm:cxn modelId="{6A949FE6-0998-45E9-B316-FFC147E81E2D}" type="presOf" srcId="{9A3C181F-E49D-43FC-ABBB-A92D499714BE}" destId="{994202B2-20E7-410F-8383-CC9A188BAE36}" srcOrd="0" destOrd="0" presId="urn:microsoft.com/office/officeart/2005/8/layout/list1"/>
    <dgm:cxn modelId="{9A1D6745-58A2-49E0-BF00-40F411F91F3B}" type="presOf" srcId="{E7A057DA-FD1B-46E5-AB96-2B4A6624BB5A}" destId="{70CB1632-B2A6-43FD-8C98-72A1F551B8FB}" srcOrd="1" destOrd="0" presId="urn:microsoft.com/office/officeart/2005/8/layout/list1"/>
    <dgm:cxn modelId="{DF66688B-95D0-4BC0-B4E2-F4A9AC3973F9}" srcId="{9E3E51B0-9565-462F-BF64-73403659A496}" destId="{20DB01DC-F13E-4ED7-A859-D90854A122F3}" srcOrd="0" destOrd="0" parTransId="{B77F3535-A0BD-4390-BF0E-E5FDE6FD02B7}" sibTransId="{D5BF3793-AF9B-4653-AC01-73CB3EB5A6A2}"/>
    <dgm:cxn modelId="{9F668A32-9566-42C5-9E38-E787F6344EED}" srcId="{E7A057DA-FD1B-46E5-AB96-2B4A6624BB5A}" destId="{5F900D19-FEE7-4424-8B64-8093F25BF24D}" srcOrd="0" destOrd="0" parTransId="{A46D3F7F-0F7E-41CC-A216-A316B79A5C29}" sibTransId="{125DD31E-2390-4067-9742-A20CACD966DC}"/>
    <dgm:cxn modelId="{94253F49-278F-49B6-BC34-FDD957FDF6E8}" type="presOf" srcId="{1FF57FBB-0EC3-4B99-9A42-4DED1D1DF874}" destId="{5869B9FE-9EC3-469D-9307-CEBEAE76A97E}" srcOrd="0" destOrd="0" presId="urn:microsoft.com/office/officeart/2005/8/layout/list1"/>
    <dgm:cxn modelId="{941F37E4-E7E2-45D2-BA32-49BB765BF85F}" type="presOf" srcId="{2FCE3D05-9CFE-4DE5-92A4-4E10AF0EADF4}" destId="{83CBA607-3D49-4CE5-9597-61176187CDA1}" srcOrd="0" destOrd="0" presId="urn:microsoft.com/office/officeart/2005/8/layout/list1"/>
    <dgm:cxn modelId="{58D29272-8EFA-46A8-8A98-C42C3D27D8DB}" type="presOf" srcId="{A3B6132C-E3D9-4A96-86A0-54107DF436EF}" destId="{A9C5C158-81D2-4218-830E-EC1F3DD99D29}" srcOrd="1" destOrd="0" presId="urn:microsoft.com/office/officeart/2005/8/layout/list1"/>
    <dgm:cxn modelId="{408F0DB8-137B-4DAB-9708-E9370A7C467D}" type="presOf" srcId="{A3B6132C-E3D9-4A96-86A0-54107DF436EF}" destId="{541AB944-0C74-4483-8EFB-1D7FDFB7B98F}" srcOrd="0" destOrd="0" presId="urn:microsoft.com/office/officeart/2005/8/layout/list1"/>
    <dgm:cxn modelId="{54B5C320-532D-4CAD-A892-8C29C98D1786}" type="presOf" srcId="{D76DC7CC-8DD9-48F1-9B8A-E88E182E41F7}" destId="{DD2717C7-2AD3-4778-9254-73610F8518AE}" srcOrd="1" destOrd="0" presId="urn:microsoft.com/office/officeart/2005/8/layout/list1"/>
    <dgm:cxn modelId="{6D57E872-EC00-4A12-A6A8-508B6321902B}" srcId="{1FF57FBB-0EC3-4B99-9A42-4DED1D1DF874}" destId="{E7A057DA-FD1B-46E5-AB96-2B4A6624BB5A}" srcOrd="1" destOrd="0" parTransId="{33746AD9-3D08-48CE-A81D-83723867BF4C}" sibTransId="{574162F5-41F6-4A23-8D70-F3D7B7DF8FF0}"/>
    <dgm:cxn modelId="{9A57E959-4C58-4405-B13E-3D7D001104A1}" type="presOf" srcId="{E7A057DA-FD1B-46E5-AB96-2B4A6624BB5A}" destId="{F13C7659-C966-4FFE-BBCA-3E4A4E616AC7}" srcOrd="0" destOrd="0" presId="urn:microsoft.com/office/officeart/2005/8/layout/list1"/>
    <dgm:cxn modelId="{45FCAC7A-7EA1-4114-AF5F-CCC7850C0FD9}" type="presOf" srcId="{A8634A36-53F3-4F46-BD09-E718FE99611D}" destId="{83CBA607-3D49-4CE5-9597-61176187CDA1}" srcOrd="0" destOrd="1" presId="urn:microsoft.com/office/officeart/2005/8/layout/list1"/>
    <dgm:cxn modelId="{A0BFE357-AAE7-46CB-9FAB-3F95CBA9DB74}" type="presParOf" srcId="{5869B9FE-9EC3-469D-9307-CEBEAE76A97E}" destId="{39C999F1-FA4A-41BC-8A8B-87DC9ADA08A1}" srcOrd="0" destOrd="0" presId="urn:microsoft.com/office/officeart/2005/8/layout/list1"/>
    <dgm:cxn modelId="{DB362790-569C-4384-A65A-21205432C277}" type="presParOf" srcId="{39C999F1-FA4A-41BC-8A8B-87DC9ADA08A1}" destId="{55081B42-11E3-401C-A14B-43681C27C787}" srcOrd="0" destOrd="0" presId="urn:microsoft.com/office/officeart/2005/8/layout/list1"/>
    <dgm:cxn modelId="{E60801A3-1631-4FC7-B391-84DE1C243855}" type="presParOf" srcId="{39C999F1-FA4A-41BC-8A8B-87DC9ADA08A1}" destId="{DD2717C7-2AD3-4778-9254-73610F8518AE}" srcOrd="1" destOrd="0" presId="urn:microsoft.com/office/officeart/2005/8/layout/list1"/>
    <dgm:cxn modelId="{F6FC68B4-DBE9-4C40-A3A7-CF255E0BF88E}" type="presParOf" srcId="{5869B9FE-9EC3-469D-9307-CEBEAE76A97E}" destId="{6965BF7D-924D-4EE2-8F3E-FA6AB72799D1}" srcOrd="1" destOrd="0" presId="urn:microsoft.com/office/officeart/2005/8/layout/list1"/>
    <dgm:cxn modelId="{97D640D5-343E-48E7-9FCE-5CD2C6454F66}" type="presParOf" srcId="{5869B9FE-9EC3-469D-9307-CEBEAE76A97E}" destId="{994202B2-20E7-410F-8383-CC9A188BAE36}" srcOrd="2" destOrd="0" presId="urn:microsoft.com/office/officeart/2005/8/layout/list1"/>
    <dgm:cxn modelId="{EA7DEBD5-AEBD-4A2B-8FB3-8A98BDFF0B86}" type="presParOf" srcId="{5869B9FE-9EC3-469D-9307-CEBEAE76A97E}" destId="{BAA87B38-EC04-4963-89A2-09CC520654CF}" srcOrd="3" destOrd="0" presId="urn:microsoft.com/office/officeart/2005/8/layout/list1"/>
    <dgm:cxn modelId="{52998088-ACFB-47ED-A987-263FA1C15A35}" type="presParOf" srcId="{5869B9FE-9EC3-469D-9307-CEBEAE76A97E}" destId="{A6A2C696-B8C0-43D6-90EB-58E75B274B47}" srcOrd="4" destOrd="0" presId="urn:microsoft.com/office/officeart/2005/8/layout/list1"/>
    <dgm:cxn modelId="{59D39CDD-1880-41ED-96DA-5BFA9F172F52}" type="presParOf" srcId="{A6A2C696-B8C0-43D6-90EB-58E75B274B47}" destId="{F13C7659-C966-4FFE-BBCA-3E4A4E616AC7}" srcOrd="0" destOrd="0" presId="urn:microsoft.com/office/officeart/2005/8/layout/list1"/>
    <dgm:cxn modelId="{9BD90DBB-1145-47D4-9B7F-F88F9AB20217}" type="presParOf" srcId="{A6A2C696-B8C0-43D6-90EB-58E75B274B47}" destId="{70CB1632-B2A6-43FD-8C98-72A1F551B8FB}" srcOrd="1" destOrd="0" presId="urn:microsoft.com/office/officeart/2005/8/layout/list1"/>
    <dgm:cxn modelId="{E9C0922E-9844-4C6D-8191-F2EEC66D60A9}" type="presParOf" srcId="{5869B9FE-9EC3-469D-9307-CEBEAE76A97E}" destId="{2EB9D2FB-BAB2-4522-A9B2-6CC97BA00EC3}" srcOrd="5" destOrd="0" presId="urn:microsoft.com/office/officeart/2005/8/layout/list1"/>
    <dgm:cxn modelId="{2CE975AE-283A-4C38-907D-A8AC2D621FF5}" type="presParOf" srcId="{5869B9FE-9EC3-469D-9307-CEBEAE76A97E}" destId="{A79AAE5B-064A-4F72-A7AE-D026C2756CA9}" srcOrd="6" destOrd="0" presId="urn:microsoft.com/office/officeart/2005/8/layout/list1"/>
    <dgm:cxn modelId="{242C5A85-20E1-4C6C-B68C-A3C0D4F15565}" type="presParOf" srcId="{5869B9FE-9EC3-469D-9307-CEBEAE76A97E}" destId="{16AF9A27-D178-4786-AF12-2639C47F4797}" srcOrd="7" destOrd="0" presId="urn:microsoft.com/office/officeart/2005/8/layout/list1"/>
    <dgm:cxn modelId="{8AEBA078-53F6-4753-B2B1-39C14A994619}" type="presParOf" srcId="{5869B9FE-9EC3-469D-9307-CEBEAE76A97E}" destId="{06E757AB-C121-4154-882A-E5FD84BF6CA2}" srcOrd="8" destOrd="0" presId="urn:microsoft.com/office/officeart/2005/8/layout/list1"/>
    <dgm:cxn modelId="{933C83D5-D93F-4216-93D6-41F9D917DF05}" type="presParOf" srcId="{06E757AB-C121-4154-882A-E5FD84BF6CA2}" destId="{BAA9F382-3887-4AB9-B3B0-9509DBEBB2BF}" srcOrd="0" destOrd="0" presId="urn:microsoft.com/office/officeart/2005/8/layout/list1"/>
    <dgm:cxn modelId="{D9E8483E-680C-46C4-88E0-9BB39815F706}" type="presParOf" srcId="{06E757AB-C121-4154-882A-E5FD84BF6CA2}" destId="{2F79BEB6-34BD-42F6-88C3-38200CABE072}" srcOrd="1" destOrd="0" presId="urn:microsoft.com/office/officeart/2005/8/layout/list1"/>
    <dgm:cxn modelId="{5FD3520B-54D3-438D-B642-F06EC52D3319}" type="presParOf" srcId="{5869B9FE-9EC3-469D-9307-CEBEAE76A97E}" destId="{6334BD66-4572-4B09-A457-FD955E0BA6E5}" srcOrd="9" destOrd="0" presId="urn:microsoft.com/office/officeart/2005/8/layout/list1"/>
    <dgm:cxn modelId="{B3F34790-4422-47BC-AE21-CF3FB263D041}" type="presParOf" srcId="{5869B9FE-9EC3-469D-9307-CEBEAE76A97E}" destId="{E1AE671E-8549-4159-B4A4-F0F5C821E4CB}" srcOrd="10" destOrd="0" presId="urn:microsoft.com/office/officeart/2005/8/layout/list1"/>
    <dgm:cxn modelId="{1F804781-C383-4790-B83D-6119A9373F93}" type="presParOf" srcId="{5869B9FE-9EC3-469D-9307-CEBEAE76A97E}" destId="{CAC11C5F-BEBB-4398-BE0D-7398C7A1F41D}" srcOrd="11" destOrd="0" presId="urn:microsoft.com/office/officeart/2005/8/layout/list1"/>
    <dgm:cxn modelId="{362E49F7-2451-4F74-B842-C8C1B2CC5C43}" type="presParOf" srcId="{5869B9FE-9EC3-469D-9307-CEBEAE76A97E}" destId="{BB59D3C3-04AF-46B5-A5EE-B79BB948E32D}" srcOrd="12" destOrd="0" presId="urn:microsoft.com/office/officeart/2005/8/layout/list1"/>
    <dgm:cxn modelId="{B7FAD1CD-ADBC-412A-90B8-032806D7AAD3}" type="presParOf" srcId="{BB59D3C3-04AF-46B5-A5EE-B79BB948E32D}" destId="{541AB944-0C74-4483-8EFB-1D7FDFB7B98F}" srcOrd="0" destOrd="0" presId="urn:microsoft.com/office/officeart/2005/8/layout/list1"/>
    <dgm:cxn modelId="{93BA0B1B-E6A5-4293-A04F-28D545E5E122}" type="presParOf" srcId="{BB59D3C3-04AF-46B5-A5EE-B79BB948E32D}" destId="{A9C5C158-81D2-4218-830E-EC1F3DD99D29}" srcOrd="1" destOrd="0" presId="urn:microsoft.com/office/officeart/2005/8/layout/list1"/>
    <dgm:cxn modelId="{63BE6570-C2E1-43EF-B1BE-B314CC2B39AF}" type="presParOf" srcId="{5869B9FE-9EC3-469D-9307-CEBEAE76A97E}" destId="{B6A45DE7-5884-48D1-A1B7-68F0CF349D72}" srcOrd="13" destOrd="0" presId="urn:microsoft.com/office/officeart/2005/8/layout/list1"/>
    <dgm:cxn modelId="{E60A4C8C-C7EC-4542-8A41-9D32DD65D23A}" type="presParOf" srcId="{5869B9FE-9EC3-469D-9307-CEBEAE76A97E}" destId="{83CBA607-3D49-4CE5-9597-61176187CDA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FF57FBB-0EC3-4B99-9A42-4DED1D1DF874}" type="doc">
      <dgm:prSet loTypeId="urn:microsoft.com/office/officeart/2005/8/layout/list1" loCatId="list" qsTypeId="urn:microsoft.com/office/officeart/2005/8/quickstyle/simple1" qsCatId="simple" csTypeId="urn:microsoft.com/office/officeart/2005/8/colors/accent1_3" csCatId="accent1" phldr="1"/>
      <dgm:spPr/>
      <dgm:t>
        <a:bodyPr/>
        <a:lstStyle/>
        <a:p>
          <a:endParaRPr lang="ru-RU"/>
        </a:p>
      </dgm:t>
    </dgm:pt>
    <dgm:pt modelId="{D76DC7CC-8DD9-48F1-9B8A-E88E182E41F7}">
      <dgm:prSet phldrT="[Текст]" custT="1"/>
      <dgm:spPr/>
      <dgm:t>
        <a:bodyPr/>
        <a:lstStyle/>
        <a:p>
          <a:r>
            <a:rPr lang="en-US" sz="1800" dirty="0" smtClean="0">
              <a:latin typeface="+mn-lt"/>
            </a:rPr>
            <a:t>20</a:t>
          </a:r>
          <a:r>
            <a:rPr lang="ru-RU" sz="1800" dirty="0" smtClean="0">
              <a:latin typeface="+mn-lt"/>
            </a:rPr>
            <a:t>14</a:t>
          </a:r>
          <a:endParaRPr lang="ru-RU" sz="1800" dirty="0">
            <a:latin typeface="+mn-lt"/>
          </a:endParaRPr>
        </a:p>
      </dgm:t>
    </dgm:pt>
    <dgm:pt modelId="{24FBE06D-B6F4-4C29-B278-6C3938F526C7}" type="parTrans" cxnId="{A3454B7D-89BD-42AE-8975-20420D2B26E6}">
      <dgm:prSet/>
      <dgm:spPr/>
      <dgm:t>
        <a:bodyPr/>
        <a:lstStyle/>
        <a:p>
          <a:endParaRPr lang="ru-RU"/>
        </a:p>
      </dgm:t>
    </dgm:pt>
    <dgm:pt modelId="{7EDDAC2B-6AA5-4F7D-A1A0-C4BB19953D73}" type="sibTrans" cxnId="{A3454B7D-89BD-42AE-8975-20420D2B26E6}">
      <dgm:prSet/>
      <dgm:spPr/>
      <dgm:t>
        <a:bodyPr/>
        <a:lstStyle/>
        <a:p>
          <a:endParaRPr lang="ru-RU"/>
        </a:p>
      </dgm:t>
    </dgm:pt>
    <dgm:pt modelId="{9A3C181F-E49D-43FC-ABBB-A92D499714BE}">
      <dgm:prSet phldrT="[Текст]" custT="1"/>
      <dgm:spPr/>
      <dgm:t>
        <a:bodyPr/>
        <a:lstStyle/>
        <a:p>
          <a:r>
            <a:rPr lang="ru-RU" sz="1600" dirty="0" smtClean="0"/>
            <a:t>Поющий металл</a:t>
          </a:r>
          <a:r>
            <a:rPr lang="en-US" sz="1600" dirty="0" smtClean="0"/>
            <a:t> &gt;</a:t>
          </a:r>
          <a:r>
            <a:rPr lang="ru-RU" sz="1600" dirty="0" smtClean="0"/>
            <a:t> </a:t>
          </a:r>
          <a:r>
            <a:rPr lang="ru-RU" sz="1600" u="sng" dirty="0" smtClean="0">
              <a:hlinkClick xmlns:r="http://schemas.openxmlformats.org/officeDocument/2006/relationships" r:id="rId1"/>
            </a:rPr>
            <a:t>https://www.gpntb.ru/vystavki-v-gpntb-rossii/2014-god-2/113-chitatelyam/6/2930-poyushchij-metall.html</a:t>
          </a:r>
          <a:endParaRPr lang="ru-RU" sz="1600" dirty="0">
            <a:latin typeface="+mn-lt"/>
          </a:endParaRPr>
        </a:p>
      </dgm:t>
    </dgm:pt>
    <dgm:pt modelId="{A42A27D5-C3AD-4E04-BFC5-B2523F7DBD61}" type="parTrans" cxnId="{B9C57500-50E7-415C-8BAF-FE3FE77086EB}">
      <dgm:prSet/>
      <dgm:spPr/>
      <dgm:t>
        <a:bodyPr/>
        <a:lstStyle/>
        <a:p>
          <a:endParaRPr lang="ru-RU"/>
        </a:p>
      </dgm:t>
    </dgm:pt>
    <dgm:pt modelId="{4256F31C-189B-4838-A3AC-9540C88107F1}" type="sibTrans" cxnId="{B9C57500-50E7-415C-8BAF-FE3FE77086EB}">
      <dgm:prSet/>
      <dgm:spPr/>
      <dgm:t>
        <a:bodyPr/>
        <a:lstStyle/>
        <a:p>
          <a:endParaRPr lang="ru-RU"/>
        </a:p>
      </dgm:t>
    </dgm:pt>
    <dgm:pt modelId="{E7A057DA-FD1B-46E5-AB96-2B4A6624BB5A}">
      <dgm:prSet phldrT="[Текст]" custT="1"/>
      <dgm:spPr/>
      <dgm:t>
        <a:bodyPr/>
        <a:lstStyle/>
        <a:p>
          <a:r>
            <a:rPr lang="en-US" sz="1800" dirty="0" smtClean="0">
              <a:latin typeface="+mn-lt"/>
            </a:rPr>
            <a:t>20</a:t>
          </a:r>
          <a:r>
            <a:rPr lang="ru-RU" sz="1800" dirty="0" smtClean="0">
              <a:latin typeface="+mn-lt"/>
            </a:rPr>
            <a:t>13</a:t>
          </a:r>
          <a:endParaRPr lang="ru-RU" sz="1800" dirty="0">
            <a:latin typeface="+mn-lt"/>
          </a:endParaRPr>
        </a:p>
      </dgm:t>
    </dgm:pt>
    <dgm:pt modelId="{33746AD9-3D08-48CE-A81D-83723867BF4C}" type="parTrans" cxnId="{6D57E872-EC00-4A12-A6A8-508B6321902B}">
      <dgm:prSet/>
      <dgm:spPr/>
      <dgm:t>
        <a:bodyPr/>
        <a:lstStyle/>
        <a:p>
          <a:endParaRPr lang="ru-RU"/>
        </a:p>
      </dgm:t>
    </dgm:pt>
    <dgm:pt modelId="{574162F5-41F6-4A23-8D70-F3D7B7DF8FF0}" type="sibTrans" cxnId="{6D57E872-EC00-4A12-A6A8-508B6321902B}">
      <dgm:prSet/>
      <dgm:spPr/>
      <dgm:t>
        <a:bodyPr/>
        <a:lstStyle/>
        <a:p>
          <a:endParaRPr lang="ru-RU"/>
        </a:p>
      </dgm:t>
    </dgm:pt>
    <dgm:pt modelId="{5F900D19-FEE7-4424-8B64-8093F25BF24D}">
      <dgm:prSet phldrT="[Текст]" custT="1"/>
      <dgm:spPr/>
      <dgm:t>
        <a:bodyPr/>
        <a:lstStyle/>
        <a:p>
          <a:r>
            <a:rPr lang="ru-RU" sz="1600" dirty="0" smtClean="0"/>
            <a:t>Металлы и сплавы</a:t>
          </a:r>
          <a:r>
            <a:rPr lang="en-US" sz="1600" dirty="0" smtClean="0"/>
            <a:t> &gt;</a:t>
          </a:r>
          <a:r>
            <a:rPr lang="ru-RU" sz="1600" dirty="0" smtClean="0"/>
            <a:t> </a:t>
          </a:r>
          <a:r>
            <a:rPr lang="ru-RU" sz="1600" u="sng" dirty="0" smtClean="0">
              <a:hlinkClick xmlns:r="http://schemas.openxmlformats.org/officeDocument/2006/relationships" r:id="rId2"/>
            </a:rPr>
            <a:t>https://www.gpntb.ru/vystavki-v-gpntb-rossii/2013-god-2/113-chitatelyam/6/2697-vystavka-metally-i-splavy.html</a:t>
          </a:r>
          <a:endParaRPr lang="ru-RU" sz="1600" dirty="0">
            <a:latin typeface="+mn-lt"/>
          </a:endParaRPr>
        </a:p>
      </dgm:t>
    </dgm:pt>
    <dgm:pt modelId="{A46D3F7F-0F7E-41CC-A216-A316B79A5C29}" type="parTrans" cxnId="{9F668A32-9566-42C5-9E38-E787F6344EED}">
      <dgm:prSet/>
      <dgm:spPr/>
      <dgm:t>
        <a:bodyPr/>
        <a:lstStyle/>
        <a:p>
          <a:endParaRPr lang="ru-RU"/>
        </a:p>
      </dgm:t>
    </dgm:pt>
    <dgm:pt modelId="{125DD31E-2390-4067-9742-A20CACD966DC}" type="sibTrans" cxnId="{9F668A32-9566-42C5-9E38-E787F6344EED}">
      <dgm:prSet/>
      <dgm:spPr/>
      <dgm:t>
        <a:bodyPr/>
        <a:lstStyle/>
        <a:p>
          <a:endParaRPr lang="ru-RU"/>
        </a:p>
      </dgm:t>
    </dgm:pt>
    <dgm:pt modelId="{9E3E51B0-9565-462F-BF64-73403659A496}">
      <dgm:prSet custT="1"/>
      <dgm:spPr/>
      <dgm:t>
        <a:bodyPr/>
        <a:lstStyle/>
        <a:p>
          <a:r>
            <a:rPr lang="en-US" sz="1800" dirty="0" smtClean="0">
              <a:latin typeface="+mn-lt"/>
            </a:rPr>
            <a:t>201</a:t>
          </a:r>
          <a:r>
            <a:rPr lang="ru-RU" sz="1800" dirty="0" smtClean="0">
              <a:latin typeface="+mn-lt"/>
            </a:rPr>
            <a:t>2</a:t>
          </a:r>
          <a:endParaRPr lang="ru-RU" sz="1800" dirty="0">
            <a:latin typeface="+mn-lt"/>
          </a:endParaRPr>
        </a:p>
      </dgm:t>
    </dgm:pt>
    <dgm:pt modelId="{F511A003-7B97-444B-ACBD-8BBC45D22CB7}" type="parTrans" cxnId="{3F1EC23C-2013-427F-B5F3-FB39529FFAB9}">
      <dgm:prSet/>
      <dgm:spPr/>
      <dgm:t>
        <a:bodyPr/>
        <a:lstStyle/>
        <a:p>
          <a:endParaRPr lang="ru-RU"/>
        </a:p>
      </dgm:t>
    </dgm:pt>
    <dgm:pt modelId="{F1B12DEA-343E-4CCA-BEBE-BDDE27EFE430}" type="sibTrans" cxnId="{3F1EC23C-2013-427F-B5F3-FB39529FFAB9}">
      <dgm:prSet/>
      <dgm:spPr/>
      <dgm:t>
        <a:bodyPr/>
        <a:lstStyle/>
        <a:p>
          <a:endParaRPr lang="ru-RU"/>
        </a:p>
      </dgm:t>
    </dgm:pt>
    <dgm:pt modelId="{20DB01DC-F13E-4ED7-A859-D90854A122F3}">
      <dgm:prSet custT="1"/>
      <dgm:spPr/>
      <dgm:t>
        <a:bodyPr/>
        <a:lstStyle/>
        <a:p>
          <a:r>
            <a:rPr lang="ru-RU" sz="1600" dirty="0" smtClean="0"/>
            <a:t>«Минерально-сырьевая база России в ХХI веке»</a:t>
          </a:r>
          <a:r>
            <a:rPr lang="en-US" sz="1600" dirty="0" smtClean="0"/>
            <a:t> &gt;</a:t>
          </a:r>
          <a:r>
            <a:rPr lang="ru-RU" sz="1600" dirty="0" smtClean="0"/>
            <a:t> </a:t>
          </a:r>
          <a:r>
            <a:rPr lang="ru-RU" sz="1600" u="sng" dirty="0" smtClean="0">
              <a:hlinkClick xmlns:r="http://schemas.openxmlformats.org/officeDocument/2006/relationships" r:id="rId3"/>
            </a:rPr>
            <a:t>https://www.gpntb.ru/vystavki-v-gpntb-rossii/2012-god-2/113-chitatelyam/6/2300-mineralno-syrevaya-baza-rosii-v-xxi-veke.html</a:t>
          </a:r>
          <a:endParaRPr lang="ru-RU" sz="1600" dirty="0">
            <a:latin typeface="+mn-lt"/>
          </a:endParaRPr>
        </a:p>
      </dgm:t>
    </dgm:pt>
    <dgm:pt modelId="{B77F3535-A0BD-4390-BF0E-E5FDE6FD02B7}" type="parTrans" cxnId="{DF66688B-95D0-4BC0-B4E2-F4A9AC3973F9}">
      <dgm:prSet/>
      <dgm:spPr/>
      <dgm:t>
        <a:bodyPr/>
        <a:lstStyle/>
        <a:p>
          <a:endParaRPr lang="ru-RU"/>
        </a:p>
      </dgm:t>
    </dgm:pt>
    <dgm:pt modelId="{D5BF3793-AF9B-4653-AC01-73CB3EB5A6A2}" type="sibTrans" cxnId="{DF66688B-95D0-4BC0-B4E2-F4A9AC3973F9}">
      <dgm:prSet/>
      <dgm:spPr/>
      <dgm:t>
        <a:bodyPr/>
        <a:lstStyle/>
        <a:p>
          <a:endParaRPr lang="ru-RU"/>
        </a:p>
      </dgm:t>
    </dgm:pt>
    <dgm:pt modelId="{A3B6132C-E3D9-4A96-86A0-54107DF436EF}">
      <dgm:prSet custT="1"/>
      <dgm:spPr/>
      <dgm:t>
        <a:bodyPr/>
        <a:lstStyle/>
        <a:p>
          <a:r>
            <a:rPr lang="en-US" sz="1800" dirty="0" smtClean="0">
              <a:latin typeface="+mn-lt"/>
            </a:rPr>
            <a:t>20</a:t>
          </a:r>
          <a:r>
            <a:rPr lang="ru-RU" sz="1800" dirty="0" smtClean="0">
              <a:latin typeface="+mn-lt"/>
            </a:rPr>
            <a:t>10</a:t>
          </a:r>
          <a:endParaRPr lang="ru-RU" sz="1800" dirty="0">
            <a:latin typeface="+mn-lt"/>
          </a:endParaRPr>
        </a:p>
      </dgm:t>
    </dgm:pt>
    <dgm:pt modelId="{C8FA938E-87CE-409B-B1B1-21929F5BBD1E}" type="parTrans" cxnId="{BCA24304-80B0-4E44-AF68-1D15D3BE804B}">
      <dgm:prSet/>
      <dgm:spPr/>
      <dgm:t>
        <a:bodyPr/>
        <a:lstStyle/>
        <a:p>
          <a:endParaRPr lang="ru-RU"/>
        </a:p>
      </dgm:t>
    </dgm:pt>
    <dgm:pt modelId="{6188975A-2DAD-46C5-8E5F-6F47AC3BEEFF}" type="sibTrans" cxnId="{BCA24304-80B0-4E44-AF68-1D15D3BE804B}">
      <dgm:prSet/>
      <dgm:spPr/>
      <dgm:t>
        <a:bodyPr/>
        <a:lstStyle/>
        <a:p>
          <a:endParaRPr lang="ru-RU"/>
        </a:p>
      </dgm:t>
    </dgm:pt>
    <dgm:pt modelId="{2FCE3D05-9CFE-4DE5-92A4-4E10AF0EADF4}">
      <dgm:prSet custT="1"/>
      <dgm:spPr/>
      <dgm:t>
        <a:bodyPr/>
        <a:lstStyle/>
        <a:p>
          <a:r>
            <a:rPr lang="ru-RU" sz="1600" dirty="0" smtClean="0"/>
            <a:t>Геоэкология </a:t>
          </a:r>
          <a:r>
            <a:rPr lang="ru-RU" sz="1600" u="sng" dirty="0" smtClean="0">
              <a:hlinkClick xmlns:r="http://schemas.openxmlformats.org/officeDocument/2006/relationships" r:id="rId4"/>
            </a:rPr>
            <a:t>https://ecology.gpntb.ru/exhibition/exibits_2010/exibits_481/</a:t>
          </a:r>
          <a:r>
            <a:rPr lang="ru-RU" sz="1600" dirty="0" smtClean="0"/>
            <a:t> </a:t>
          </a:r>
          <a:endParaRPr lang="ru-RU" sz="1600" dirty="0">
            <a:latin typeface="+mn-lt"/>
          </a:endParaRPr>
        </a:p>
      </dgm:t>
    </dgm:pt>
    <dgm:pt modelId="{0B19A9A5-64B5-4566-8733-30310C96824E}" type="parTrans" cxnId="{3AE3BABB-BCEC-46A7-91C4-BBA637942524}">
      <dgm:prSet/>
      <dgm:spPr/>
      <dgm:t>
        <a:bodyPr/>
        <a:lstStyle/>
        <a:p>
          <a:endParaRPr lang="ru-RU"/>
        </a:p>
      </dgm:t>
    </dgm:pt>
    <dgm:pt modelId="{6D292B08-FBEB-4A2B-8578-39996EF9BB36}" type="sibTrans" cxnId="{3AE3BABB-BCEC-46A7-91C4-BBA637942524}">
      <dgm:prSet/>
      <dgm:spPr/>
      <dgm:t>
        <a:bodyPr/>
        <a:lstStyle/>
        <a:p>
          <a:endParaRPr lang="ru-RU"/>
        </a:p>
      </dgm:t>
    </dgm:pt>
    <dgm:pt modelId="{A8634A36-53F3-4F46-BD09-E718FE99611D}">
      <dgm:prSet custT="1"/>
      <dgm:spPr/>
      <dgm:t>
        <a:bodyPr/>
        <a:lstStyle/>
        <a:p>
          <a:r>
            <a:rPr lang="ru-RU" sz="1600" dirty="0" smtClean="0"/>
            <a:t>Горное дело </a:t>
          </a:r>
          <a:r>
            <a:rPr lang="ru-RU" sz="1600" u="sng" dirty="0" smtClean="0">
              <a:hlinkClick xmlns:r="http://schemas.openxmlformats.org/officeDocument/2006/relationships" r:id="rId5"/>
            </a:rPr>
            <a:t>https://www.gpntb.ru/vystavki-v-gpntb-rossii/2010-god-2.html</a:t>
          </a:r>
          <a:endParaRPr lang="ru-RU" sz="1600" dirty="0">
            <a:latin typeface="+mn-lt"/>
          </a:endParaRPr>
        </a:p>
      </dgm:t>
    </dgm:pt>
    <dgm:pt modelId="{BAEC3549-0711-40C2-9028-97B0FD7DA647}" type="parTrans" cxnId="{1C95507B-74CF-4446-A4DF-B96E0CB91900}">
      <dgm:prSet/>
      <dgm:spPr/>
      <dgm:t>
        <a:bodyPr/>
        <a:lstStyle/>
        <a:p>
          <a:endParaRPr lang="ru-RU"/>
        </a:p>
      </dgm:t>
    </dgm:pt>
    <dgm:pt modelId="{8CE2DC7F-9A89-4AFE-AAA8-E34438AED216}" type="sibTrans" cxnId="{1C95507B-74CF-4446-A4DF-B96E0CB91900}">
      <dgm:prSet/>
      <dgm:spPr/>
      <dgm:t>
        <a:bodyPr/>
        <a:lstStyle/>
        <a:p>
          <a:endParaRPr lang="ru-RU"/>
        </a:p>
      </dgm:t>
    </dgm:pt>
    <dgm:pt modelId="{1ADCA3D2-F924-4025-9446-5DE02ED0A88C}">
      <dgm:prSet phldrT="[Текст]" custT="1"/>
      <dgm:spPr/>
      <dgm:t>
        <a:bodyPr/>
        <a:lstStyle/>
        <a:p>
          <a:r>
            <a:rPr lang="ru-RU" sz="1600" dirty="0" smtClean="0"/>
            <a:t>«Что говорят камни. Жизнь минералов»</a:t>
          </a:r>
          <a:r>
            <a:rPr lang="en-US" sz="1600" dirty="0" smtClean="0"/>
            <a:t> &gt;</a:t>
          </a:r>
          <a:r>
            <a:rPr lang="ru-RU" sz="1600" dirty="0" smtClean="0"/>
            <a:t> </a:t>
          </a:r>
          <a:r>
            <a:rPr lang="ru-RU" sz="1600" u="sng" dirty="0" smtClean="0">
              <a:hlinkClick xmlns:r="http://schemas.openxmlformats.org/officeDocument/2006/relationships" r:id="rId6"/>
            </a:rPr>
            <a:t>https://www.gpntb.ru/vystavki-v-gpntb-rossii/2013-god-2/113-chitatelyam/6/2798-chto-govoryat-kamni-zhizn-mineralov.html</a:t>
          </a:r>
          <a:endParaRPr lang="ru-RU" sz="1600" dirty="0">
            <a:latin typeface="+mn-lt"/>
          </a:endParaRPr>
        </a:p>
      </dgm:t>
    </dgm:pt>
    <dgm:pt modelId="{1B0AF602-6801-482A-A7AB-2AA167016AE0}" type="parTrans" cxnId="{D1AF9588-686D-4EB4-B690-6FF6F426AB3E}">
      <dgm:prSet/>
      <dgm:spPr/>
      <dgm:t>
        <a:bodyPr/>
        <a:lstStyle/>
        <a:p>
          <a:endParaRPr lang="ru-RU"/>
        </a:p>
      </dgm:t>
    </dgm:pt>
    <dgm:pt modelId="{F886A560-3B9D-4668-AE85-8AFAF8391E3F}" type="sibTrans" cxnId="{D1AF9588-686D-4EB4-B690-6FF6F426AB3E}">
      <dgm:prSet/>
      <dgm:spPr/>
      <dgm:t>
        <a:bodyPr/>
        <a:lstStyle/>
        <a:p>
          <a:endParaRPr lang="ru-RU"/>
        </a:p>
      </dgm:t>
    </dgm:pt>
    <dgm:pt modelId="{DC0D1823-2A0B-4730-8A78-25412772E223}">
      <dgm:prSet phldrT="[Текст]" custT="1"/>
      <dgm:spPr/>
      <dgm:t>
        <a:bodyPr/>
        <a:lstStyle/>
        <a:p>
          <a:r>
            <a:rPr lang="ru-RU" sz="1600" dirty="0" smtClean="0"/>
            <a:t>Уроки ювелирного дела</a:t>
          </a:r>
          <a:r>
            <a:rPr lang="en-US" sz="1600" dirty="0" smtClean="0"/>
            <a:t> &gt;</a:t>
          </a:r>
          <a:r>
            <a:rPr lang="ru-RU" sz="1600" dirty="0" smtClean="0"/>
            <a:t> </a:t>
          </a:r>
          <a:r>
            <a:rPr lang="ru-RU" sz="1600" u="sng" dirty="0" smtClean="0">
              <a:hlinkClick xmlns:r="http://schemas.openxmlformats.org/officeDocument/2006/relationships" r:id="rId7"/>
            </a:rPr>
            <a:t>https://www.gpntb.ru/vystavki-v-gpntb-rossii/2013-god-2/113-chitatelyam/6/2810-uroki-yuvelirnogo-dela.html</a:t>
          </a:r>
          <a:endParaRPr lang="ru-RU" sz="1600" dirty="0">
            <a:latin typeface="+mn-lt"/>
          </a:endParaRPr>
        </a:p>
      </dgm:t>
    </dgm:pt>
    <dgm:pt modelId="{3C7A5A55-93CB-4AC7-8FBB-706EC656E2DB}" type="parTrans" cxnId="{48597882-C630-4560-9672-15D9D74F4CF2}">
      <dgm:prSet/>
      <dgm:spPr/>
      <dgm:t>
        <a:bodyPr/>
        <a:lstStyle/>
        <a:p>
          <a:endParaRPr lang="ru-RU"/>
        </a:p>
      </dgm:t>
    </dgm:pt>
    <dgm:pt modelId="{7337C257-3637-4175-9B42-249078CE05E4}" type="sibTrans" cxnId="{48597882-C630-4560-9672-15D9D74F4CF2}">
      <dgm:prSet/>
      <dgm:spPr/>
      <dgm:t>
        <a:bodyPr/>
        <a:lstStyle/>
        <a:p>
          <a:endParaRPr lang="ru-RU"/>
        </a:p>
      </dgm:t>
    </dgm:pt>
    <dgm:pt modelId="{5869B9FE-9EC3-469D-9307-CEBEAE76A97E}" type="pres">
      <dgm:prSet presAssocID="{1FF57FBB-0EC3-4B99-9A42-4DED1D1DF874}" presName="linear" presStyleCnt="0">
        <dgm:presLayoutVars>
          <dgm:dir/>
          <dgm:animLvl val="lvl"/>
          <dgm:resizeHandles val="exact"/>
        </dgm:presLayoutVars>
      </dgm:prSet>
      <dgm:spPr/>
      <dgm:t>
        <a:bodyPr/>
        <a:lstStyle/>
        <a:p>
          <a:endParaRPr lang="ru-RU"/>
        </a:p>
      </dgm:t>
    </dgm:pt>
    <dgm:pt modelId="{39C999F1-FA4A-41BC-8A8B-87DC9ADA08A1}" type="pres">
      <dgm:prSet presAssocID="{D76DC7CC-8DD9-48F1-9B8A-E88E182E41F7}" presName="parentLin" presStyleCnt="0"/>
      <dgm:spPr/>
    </dgm:pt>
    <dgm:pt modelId="{55081B42-11E3-401C-A14B-43681C27C787}" type="pres">
      <dgm:prSet presAssocID="{D76DC7CC-8DD9-48F1-9B8A-E88E182E41F7}" presName="parentLeftMargin" presStyleLbl="node1" presStyleIdx="0" presStyleCnt="4"/>
      <dgm:spPr/>
      <dgm:t>
        <a:bodyPr/>
        <a:lstStyle/>
        <a:p>
          <a:endParaRPr lang="ru-RU"/>
        </a:p>
      </dgm:t>
    </dgm:pt>
    <dgm:pt modelId="{DD2717C7-2AD3-4778-9254-73610F8518AE}" type="pres">
      <dgm:prSet presAssocID="{D76DC7CC-8DD9-48F1-9B8A-E88E182E41F7}" presName="parentText" presStyleLbl="node1" presStyleIdx="0" presStyleCnt="4">
        <dgm:presLayoutVars>
          <dgm:chMax val="0"/>
          <dgm:bulletEnabled val="1"/>
        </dgm:presLayoutVars>
      </dgm:prSet>
      <dgm:spPr/>
      <dgm:t>
        <a:bodyPr/>
        <a:lstStyle/>
        <a:p>
          <a:endParaRPr lang="ru-RU"/>
        </a:p>
      </dgm:t>
    </dgm:pt>
    <dgm:pt modelId="{6965BF7D-924D-4EE2-8F3E-FA6AB72799D1}" type="pres">
      <dgm:prSet presAssocID="{D76DC7CC-8DD9-48F1-9B8A-E88E182E41F7}" presName="negativeSpace" presStyleCnt="0"/>
      <dgm:spPr/>
    </dgm:pt>
    <dgm:pt modelId="{994202B2-20E7-410F-8383-CC9A188BAE36}" type="pres">
      <dgm:prSet presAssocID="{D76DC7CC-8DD9-48F1-9B8A-E88E182E41F7}" presName="childText" presStyleLbl="conFgAcc1" presStyleIdx="0" presStyleCnt="4">
        <dgm:presLayoutVars>
          <dgm:bulletEnabled val="1"/>
        </dgm:presLayoutVars>
      </dgm:prSet>
      <dgm:spPr/>
      <dgm:t>
        <a:bodyPr/>
        <a:lstStyle/>
        <a:p>
          <a:endParaRPr lang="ru-RU"/>
        </a:p>
      </dgm:t>
    </dgm:pt>
    <dgm:pt modelId="{BAA87B38-EC04-4963-89A2-09CC520654CF}" type="pres">
      <dgm:prSet presAssocID="{7EDDAC2B-6AA5-4F7D-A1A0-C4BB19953D73}" presName="spaceBetweenRectangles" presStyleCnt="0"/>
      <dgm:spPr/>
    </dgm:pt>
    <dgm:pt modelId="{A6A2C696-B8C0-43D6-90EB-58E75B274B47}" type="pres">
      <dgm:prSet presAssocID="{E7A057DA-FD1B-46E5-AB96-2B4A6624BB5A}" presName="parentLin" presStyleCnt="0"/>
      <dgm:spPr/>
    </dgm:pt>
    <dgm:pt modelId="{F13C7659-C966-4FFE-BBCA-3E4A4E616AC7}" type="pres">
      <dgm:prSet presAssocID="{E7A057DA-FD1B-46E5-AB96-2B4A6624BB5A}" presName="parentLeftMargin" presStyleLbl="node1" presStyleIdx="0" presStyleCnt="4"/>
      <dgm:spPr/>
      <dgm:t>
        <a:bodyPr/>
        <a:lstStyle/>
        <a:p>
          <a:endParaRPr lang="ru-RU"/>
        </a:p>
      </dgm:t>
    </dgm:pt>
    <dgm:pt modelId="{70CB1632-B2A6-43FD-8C98-72A1F551B8FB}" type="pres">
      <dgm:prSet presAssocID="{E7A057DA-FD1B-46E5-AB96-2B4A6624BB5A}" presName="parentText" presStyleLbl="node1" presStyleIdx="1" presStyleCnt="4">
        <dgm:presLayoutVars>
          <dgm:chMax val="0"/>
          <dgm:bulletEnabled val="1"/>
        </dgm:presLayoutVars>
      </dgm:prSet>
      <dgm:spPr/>
      <dgm:t>
        <a:bodyPr/>
        <a:lstStyle/>
        <a:p>
          <a:endParaRPr lang="ru-RU"/>
        </a:p>
      </dgm:t>
    </dgm:pt>
    <dgm:pt modelId="{2EB9D2FB-BAB2-4522-A9B2-6CC97BA00EC3}" type="pres">
      <dgm:prSet presAssocID="{E7A057DA-FD1B-46E5-AB96-2B4A6624BB5A}" presName="negativeSpace" presStyleCnt="0"/>
      <dgm:spPr/>
    </dgm:pt>
    <dgm:pt modelId="{A79AAE5B-064A-4F72-A7AE-D026C2756CA9}" type="pres">
      <dgm:prSet presAssocID="{E7A057DA-FD1B-46E5-AB96-2B4A6624BB5A}" presName="childText" presStyleLbl="conFgAcc1" presStyleIdx="1" presStyleCnt="4">
        <dgm:presLayoutVars>
          <dgm:bulletEnabled val="1"/>
        </dgm:presLayoutVars>
      </dgm:prSet>
      <dgm:spPr/>
      <dgm:t>
        <a:bodyPr/>
        <a:lstStyle/>
        <a:p>
          <a:endParaRPr lang="ru-RU"/>
        </a:p>
      </dgm:t>
    </dgm:pt>
    <dgm:pt modelId="{16AF9A27-D178-4786-AF12-2639C47F4797}" type="pres">
      <dgm:prSet presAssocID="{574162F5-41F6-4A23-8D70-F3D7B7DF8FF0}" presName="spaceBetweenRectangles" presStyleCnt="0"/>
      <dgm:spPr/>
    </dgm:pt>
    <dgm:pt modelId="{06E757AB-C121-4154-882A-E5FD84BF6CA2}" type="pres">
      <dgm:prSet presAssocID="{9E3E51B0-9565-462F-BF64-73403659A496}" presName="parentLin" presStyleCnt="0"/>
      <dgm:spPr/>
    </dgm:pt>
    <dgm:pt modelId="{BAA9F382-3887-4AB9-B3B0-9509DBEBB2BF}" type="pres">
      <dgm:prSet presAssocID="{9E3E51B0-9565-462F-BF64-73403659A496}" presName="parentLeftMargin" presStyleLbl="node1" presStyleIdx="1" presStyleCnt="4"/>
      <dgm:spPr/>
      <dgm:t>
        <a:bodyPr/>
        <a:lstStyle/>
        <a:p>
          <a:endParaRPr lang="ru-RU"/>
        </a:p>
      </dgm:t>
    </dgm:pt>
    <dgm:pt modelId="{2F79BEB6-34BD-42F6-88C3-38200CABE072}" type="pres">
      <dgm:prSet presAssocID="{9E3E51B0-9565-462F-BF64-73403659A496}" presName="parentText" presStyleLbl="node1" presStyleIdx="2" presStyleCnt="4">
        <dgm:presLayoutVars>
          <dgm:chMax val="0"/>
          <dgm:bulletEnabled val="1"/>
        </dgm:presLayoutVars>
      </dgm:prSet>
      <dgm:spPr/>
      <dgm:t>
        <a:bodyPr/>
        <a:lstStyle/>
        <a:p>
          <a:endParaRPr lang="ru-RU"/>
        </a:p>
      </dgm:t>
    </dgm:pt>
    <dgm:pt modelId="{6334BD66-4572-4B09-A457-FD955E0BA6E5}" type="pres">
      <dgm:prSet presAssocID="{9E3E51B0-9565-462F-BF64-73403659A496}" presName="negativeSpace" presStyleCnt="0"/>
      <dgm:spPr/>
    </dgm:pt>
    <dgm:pt modelId="{E1AE671E-8549-4159-B4A4-F0F5C821E4CB}" type="pres">
      <dgm:prSet presAssocID="{9E3E51B0-9565-462F-BF64-73403659A496}" presName="childText" presStyleLbl="conFgAcc1" presStyleIdx="2" presStyleCnt="4">
        <dgm:presLayoutVars>
          <dgm:bulletEnabled val="1"/>
        </dgm:presLayoutVars>
      </dgm:prSet>
      <dgm:spPr/>
      <dgm:t>
        <a:bodyPr/>
        <a:lstStyle/>
        <a:p>
          <a:endParaRPr lang="ru-RU"/>
        </a:p>
      </dgm:t>
    </dgm:pt>
    <dgm:pt modelId="{CAC11C5F-BEBB-4398-BE0D-7398C7A1F41D}" type="pres">
      <dgm:prSet presAssocID="{F1B12DEA-343E-4CCA-BEBE-BDDE27EFE430}" presName="spaceBetweenRectangles" presStyleCnt="0"/>
      <dgm:spPr/>
    </dgm:pt>
    <dgm:pt modelId="{BB59D3C3-04AF-46B5-A5EE-B79BB948E32D}" type="pres">
      <dgm:prSet presAssocID="{A3B6132C-E3D9-4A96-86A0-54107DF436EF}" presName="parentLin" presStyleCnt="0"/>
      <dgm:spPr/>
    </dgm:pt>
    <dgm:pt modelId="{541AB944-0C74-4483-8EFB-1D7FDFB7B98F}" type="pres">
      <dgm:prSet presAssocID="{A3B6132C-E3D9-4A96-86A0-54107DF436EF}" presName="parentLeftMargin" presStyleLbl="node1" presStyleIdx="2" presStyleCnt="4"/>
      <dgm:spPr/>
      <dgm:t>
        <a:bodyPr/>
        <a:lstStyle/>
        <a:p>
          <a:endParaRPr lang="ru-RU"/>
        </a:p>
      </dgm:t>
    </dgm:pt>
    <dgm:pt modelId="{A9C5C158-81D2-4218-830E-EC1F3DD99D29}" type="pres">
      <dgm:prSet presAssocID="{A3B6132C-E3D9-4A96-86A0-54107DF436EF}" presName="parentText" presStyleLbl="node1" presStyleIdx="3" presStyleCnt="4">
        <dgm:presLayoutVars>
          <dgm:chMax val="0"/>
          <dgm:bulletEnabled val="1"/>
        </dgm:presLayoutVars>
      </dgm:prSet>
      <dgm:spPr/>
      <dgm:t>
        <a:bodyPr/>
        <a:lstStyle/>
        <a:p>
          <a:endParaRPr lang="ru-RU"/>
        </a:p>
      </dgm:t>
    </dgm:pt>
    <dgm:pt modelId="{B6A45DE7-5884-48D1-A1B7-68F0CF349D72}" type="pres">
      <dgm:prSet presAssocID="{A3B6132C-E3D9-4A96-86A0-54107DF436EF}" presName="negativeSpace" presStyleCnt="0"/>
      <dgm:spPr/>
    </dgm:pt>
    <dgm:pt modelId="{83CBA607-3D49-4CE5-9597-61176187CDA1}" type="pres">
      <dgm:prSet presAssocID="{A3B6132C-E3D9-4A96-86A0-54107DF436EF}" presName="childText" presStyleLbl="conFgAcc1" presStyleIdx="3" presStyleCnt="4">
        <dgm:presLayoutVars>
          <dgm:bulletEnabled val="1"/>
        </dgm:presLayoutVars>
      </dgm:prSet>
      <dgm:spPr/>
      <dgm:t>
        <a:bodyPr/>
        <a:lstStyle/>
        <a:p>
          <a:endParaRPr lang="ru-RU"/>
        </a:p>
      </dgm:t>
    </dgm:pt>
  </dgm:ptLst>
  <dgm:cxnLst>
    <dgm:cxn modelId="{BCA24304-80B0-4E44-AF68-1D15D3BE804B}" srcId="{1FF57FBB-0EC3-4B99-9A42-4DED1D1DF874}" destId="{A3B6132C-E3D9-4A96-86A0-54107DF436EF}" srcOrd="3" destOrd="0" parTransId="{C8FA938E-87CE-409B-B1B1-21929F5BBD1E}" sibTransId="{6188975A-2DAD-46C5-8E5F-6F47AC3BEEFF}"/>
    <dgm:cxn modelId="{3F1EC23C-2013-427F-B5F3-FB39529FFAB9}" srcId="{1FF57FBB-0EC3-4B99-9A42-4DED1D1DF874}" destId="{9E3E51B0-9565-462F-BF64-73403659A496}" srcOrd="2" destOrd="0" parTransId="{F511A003-7B97-444B-ACBD-8BBC45D22CB7}" sibTransId="{F1B12DEA-343E-4CCA-BEBE-BDDE27EFE430}"/>
    <dgm:cxn modelId="{48597882-C630-4560-9672-15D9D74F4CF2}" srcId="{E7A057DA-FD1B-46E5-AB96-2B4A6624BB5A}" destId="{DC0D1823-2A0B-4730-8A78-25412772E223}" srcOrd="2" destOrd="0" parTransId="{3C7A5A55-93CB-4AC7-8FBB-706EC656E2DB}" sibTransId="{7337C257-3637-4175-9B42-249078CE05E4}"/>
    <dgm:cxn modelId="{6B4C4ABF-DC3D-40D0-BF5E-AFB8A6C5FBBC}" type="presOf" srcId="{9A3C181F-E49D-43FC-ABBB-A92D499714BE}" destId="{994202B2-20E7-410F-8383-CC9A188BAE36}" srcOrd="0" destOrd="0" presId="urn:microsoft.com/office/officeart/2005/8/layout/list1"/>
    <dgm:cxn modelId="{929C7ED6-7A17-4D02-946C-D9B15B9EA392}" type="presOf" srcId="{1FF57FBB-0EC3-4B99-9A42-4DED1D1DF874}" destId="{5869B9FE-9EC3-469D-9307-CEBEAE76A97E}" srcOrd="0" destOrd="0" presId="urn:microsoft.com/office/officeart/2005/8/layout/list1"/>
    <dgm:cxn modelId="{0E9A8C67-3A4F-4FDE-984F-0B3B23310A89}" type="presOf" srcId="{5F900D19-FEE7-4424-8B64-8093F25BF24D}" destId="{A79AAE5B-064A-4F72-A7AE-D026C2756CA9}" srcOrd="0" destOrd="0" presId="urn:microsoft.com/office/officeart/2005/8/layout/list1"/>
    <dgm:cxn modelId="{3AE3BABB-BCEC-46A7-91C4-BBA637942524}" srcId="{A3B6132C-E3D9-4A96-86A0-54107DF436EF}" destId="{2FCE3D05-9CFE-4DE5-92A4-4E10AF0EADF4}" srcOrd="0" destOrd="0" parTransId="{0B19A9A5-64B5-4566-8733-30310C96824E}" sibTransId="{6D292B08-FBEB-4A2B-8578-39996EF9BB36}"/>
    <dgm:cxn modelId="{A3454B7D-89BD-42AE-8975-20420D2B26E6}" srcId="{1FF57FBB-0EC3-4B99-9A42-4DED1D1DF874}" destId="{D76DC7CC-8DD9-48F1-9B8A-E88E182E41F7}" srcOrd="0" destOrd="0" parTransId="{24FBE06D-B6F4-4C29-B278-6C3938F526C7}" sibTransId="{7EDDAC2B-6AA5-4F7D-A1A0-C4BB19953D73}"/>
    <dgm:cxn modelId="{72332AB5-A52B-467A-AB69-28970BF732D8}" type="presOf" srcId="{9E3E51B0-9565-462F-BF64-73403659A496}" destId="{2F79BEB6-34BD-42F6-88C3-38200CABE072}" srcOrd="1" destOrd="0" presId="urn:microsoft.com/office/officeart/2005/8/layout/list1"/>
    <dgm:cxn modelId="{D1AF9588-686D-4EB4-B690-6FF6F426AB3E}" srcId="{E7A057DA-FD1B-46E5-AB96-2B4A6624BB5A}" destId="{1ADCA3D2-F924-4025-9446-5DE02ED0A88C}" srcOrd="1" destOrd="0" parTransId="{1B0AF602-6801-482A-A7AB-2AA167016AE0}" sibTransId="{F886A560-3B9D-4668-AE85-8AFAF8391E3F}"/>
    <dgm:cxn modelId="{09A62DBF-531E-48BA-BF7D-673534C7F296}" type="presOf" srcId="{9E3E51B0-9565-462F-BF64-73403659A496}" destId="{BAA9F382-3887-4AB9-B3B0-9509DBEBB2BF}" srcOrd="0" destOrd="0" presId="urn:microsoft.com/office/officeart/2005/8/layout/list1"/>
    <dgm:cxn modelId="{B9C57500-50E7-415C-8BAF-FE3FE77086EB}" srcId="{D76DC7CC-8DD9-48F1-9B8A-E88E182E41F7}" destId="{9A3C181F-E49D-43FC-ABBB-A92D499714BE}" srcOrd="0" destOrd="0" parTransId="{A42A27D5-C3AD-4E04-BFC5-B2523F7DBD61}" sibTransId="{4256F31C-189B-4838-A3AC-9540C88107F1}"/>
    <dgm:cxn modelId="{1C95507B-74CF-4446-A4DF-B96E0CB91900}" srcId="{A3B6132C-E3D9-4A96-86A0-54107DF436EF}" destId="{A8634A36-53F3-4F46-BD09-E718FE99611D}" srcOrd="1" destOrd="0" parTransId="{BAEC3549-0711-40C2-9028-97B0FD7DA647}" sibTransId="{8CE2DC7F-9A89-4AFE-AAA8-E34438AED216}"/>
    <dgm:cxn modelId="{C31D28B9-FAA3-46AA-BC02-449FC2930F2C}" type="presOf" srcId="{E7A057DA-FD1B-46E5-AB96-2B4A6624BB5A}" destId="{F13C7659-C966-4FFE-BBCA-3E4A4E616AC7}" srcOrd="0" destOrd="0" presId="urn:microsoft.com/office/officeart/2005/8/layout/list1"/>
    <dgm:cxn modelId="{DF66688B-95D0-4BC0-B4E2-F4A9AC3973F9}" srcId="{9E3E51B0-9565-462F-BF64-73403659A496}" destId="{20DB01DC-F13E-4ED7-A859-D90854A122F3}" srcOrd="0" destOrd="0" parTransId="{B77F3535-A0BD-4390-BF0E-E5FDE6FD02B7}" sibTransId="{D5BF3793-AF9B-4653-AC01-73CB3EB5A6A2}"/>
    <dgm:cxn modelId="{0AE10271-A573-45D0-83D5-0F19A4989DD2}" type="presOf" srcId="{A3B6132C-E3D9-4A96-86A0-54107DF436EF}" destId="{A9C5C158-81D2-4218-830E-EC1F3DD99D29}" srcOrd="1" destOrd="0" presId="urn:microsoft.com/office/officeart/2005/8/layout/list1"/>
    <dgm:cxn modelId="{9F668A32-9566-42C5-9E38-E787F6344EED}" srcId="{E7A057DA-FD1B-46E5-AB96-2B4A6624BB5A}" destId="{5F900D19-FEE7-4424-8B64-8093F25BF24D}" srcOrd="0" destOrd="0" parTransId="{A46D3F7F-0F7E-41CC-A216-A316B79A5C29}" sibTransId="{125DD31E-2390-4067-9742-A20CACD966DC}"/>
    <dgm:cxn modelId="{FB899BC6-0310-4B04-89F6-29385AC2D103}" type="presOf" srcId="{2FCE3D05-9CFE-4DE5-92A4-4E10AF0EADF4}" destId="{83CBA607-3D49-4CE5-9597-61176187CDA1}" srcOrd="0" destOrd="0" presId="urn:microsoft.com/office/officeart/2005/8/layout/list1"/>
    <dgm:cxn modelId="{7F02C5AB-8864-48A0-B969-1ED54059DD9F}" type="presOf" srcId="{D76DC7CC-8DD9-48F1-9B8A-E88E182E41F7}" destId="{55081B42-11E3-401C-A14B-43681C27C787}" srcOrd="0" destOrd="0" presId="urn:microsoft.com/office/officeart/2005/8/layout/list1"/>
    <dgm:cxn modelId="{2EFB62DD-3C41-42A0-8130-8AFADA0A28E1}" type="presOf" srcId="{E7A057DA-FD1B-46E5-AB96-2B4A6624BB5A}" destId="{70CB1632-B2A6-43FD-8C98-72A1F551B8FB}" srcOrd="1" destOrd="0" presId="urn:microsoft.com/office/officeart/2005/8/layout/list1"/>
    <dgm:cxn modelId="{4CC0DE4A-765A-4C8D-88ED-6B182DC10327}" type="presOf" srcId="{1ADCA3D2-F924-4025-9446-5DE02ED0A88C}" destId="{A79AAE5B-064A-4F72-A7AE-D026C2756CA9}" srcOrd="0" destOrd="1" presId="urn:microsoft.com/office/officeart/2005/8/layout/list1"/>
    <dgm:cxn modelId="{C906A67F-F87A-4EEA-B29D-AF18AF7CD106}" type="presOf" srcId="{DC0D1823-2A0B-4730-8A78-25412772E223}" destId="{A79AAE5B-064A-4F72-A7AE-D026C2756CA9}" srcOrd="0" destOrd="2" presId="urn:microsoft.com/office/officeart/2005/8/layout/list1"/>
    <dgm:cxn modelId="{6D57E872-EC00-4A12-A6A8-508B6321902B}" srcId="{1FF57FBB-0EC3-4B99-9A42-4DED1D1DF874}" destId="{E7A057DA-FD1B-46E5-AB96-2B4A6624BB5A}" srcOrd="1" destOrd="0" parTransId="{33746AD9-3D08-48CE-A81D-83723867BF4C}" sibTransId="{574162F5-41F6-4A23-8D70-F3D7B7DF8FF0}"/>
    <dgm:cxn modelId="{947D484D-7ED5-4CB6-B34F-E6FB7B694D3B}" type="presOf" srcId="{A8634A36-53F3-4F46-BD09-E718FE99611D}" destId="{83CBA607-3D49-4CE5-9597-61176187CDA1}" srcOrd="0" destOrd="1" presId="urn:microsoft.com/office/officeart/2005/8/layout/list1"/>
    <dgm:cxn modelId="{948F162B-E90F-4209-8AF4-5A932AAF92EE}" type="presOf" srcId="{A3B6132C-E3D9-4A96-86A0-54107DF436EF}" destId="{541AB944-0C74-4483-8EFB-1D7FDFB7B98F}" srcOrd="0" destOrd="0" presId="urn:microsoft.com/office/officeart/2005/8/layout/list1"/>
    <dgm:cxn modelId="{EA629137-F267-4D27-92E8-037BF7E249E3}" type="presOf" srcId="{20DB01DC-F13E-4ED7-A859-D90854A122F3}" destId="{E1AE671E-8549-4159-B4A4-F0F5C821E4CB}" srcOrd="0" destOrd="0" presId="urn:microsoft.com/office/officeart/2005/8/layout/list1"/>
    <dgm:cxn modelId="{FCA8C222-1AE3-4179-BB72-F49FDBA987B4}" type="presOf" srcId="{D76DC7CC-8DD9-48F1-9B8A-E88E182E41F7}" destId="{DD2717C7-2AD3-4778-9254-73610F8518AE}" srcOrd="1" destOrd="0" presId="urn:microsoft.com/office/officeart/2005/8/layout/list1"/>
    <dgm:cxn modelId="{80386047-D2EE-4E15-B883-CB3D5C43F341}" type="presParOf" srcId="{5869B9FE-9EC3-469D-9307-CEBEAE76A97E}" destId="{39C999F1-FA4A-41BC-8A8B-87DC9ADA08A1}" srcOrd="0" destOrd="0" presId="urn:microsoft.com/office/officeart/2005/8/layout/list1"/>
    <dgm:cxn modelId="{CA6F3E59-C607-41C5-98D0-C0F43C4B294C}" type="presParOf" srcId="{39C999F1-FA4A-41BC-8A8B-87DC9ADA08A1}" destId="{55081B42-11E3-401C-A14B-43681C27C787}" srcOrd="0" destOrd="0" presId="urn:microsoft.com/office/officeart/2005/8/layout/list1"/>
    <dgm:cxn modelId="{961892E4-6D05-431C-87EE-D328A3692CF9}" type="presParOf" srcId="{39C999F1-FA4A-41BC-8A8B-87DC9ADA08A1}" destId="{DD2717C7-2AD3-4778-9254-73610F8518AE}" srcOrd="1" destOrd="0" presId="urn:microsoft.com/office/officeart/2005/8/layout/list1"/>
    <dgm:cxn modelId="{FB981756-88AD-4370-9D2E-4F889877BD2F}" type="presParOf" srcId="{5869B9FE-9EC3-469D-9307-CEBEAE76A97E}" destId="{6965BF7D-924D-4EE2-8F3E-FA6AB72799D1}" srcOrd="1" destOrd="0" presId="urn:microsoft.com/office/officeart/2005/8/layout/list1"/>
    <dgm:cxn modelId="{D3C7157D-0B11-4A61-8F76-DA0B6B21E50C}" type="presParOf" srcId="{5869B9FE-9EC3-469D-9307-CEBEAE76A97E}" destId="{994202B2-20E7-410F-8383-CC9A188BAE36}" srcOrd="2" destOrd="0" presId="urn:microsoft.com/office/officeart/2005/8/layout/list1"/>
    <dgm:cxn modelId="{EAF2BFBD-D01F-46B5-AF42-0C6C67BE61A4}" type="presParOf" srcId="{5869B9FE-9EC3-469D-9307-CEBEAE76A97E}" destId="{BAA87B38-EC04-4963-89A2-09CC520654CF}" srcOrd="3" destOrd="0" presId="urn:microsoft.com/office/officeart/2005/8/layout/list1"/>
    <dgm:cxn modelId="{029A512B-2DBA-476E-A4AF-6D91C6FD2085}" type="presParOf" srcId="{5869B9FE-9EC3-469D-9307-CEBEAE76A97E}" destId="{A6A2C696-B8C0-43D6-90EB-58E75B274B47}" srcOrd="4" destOrd="0" presId="urn:microsoft.com/office/officeart/2005/8/layout/list1"/>
    <dgm:cxn modelId="{B05875A9-0D24-44E3-88EC-14B71411860A}" type="presParOf" srcId="{A6A2C696-B8C0-43D6-90EB-58E75B274B47}" destId="{F13C7659-C966-4FFE-BBCA-3E4A4E616AC7}" srcOrd="0" destOrd="0" presId="urn:microsoft.com/office/officeart/2005/8/layout/list1"/>
    <dgm:cxn modelId="{7D7A7429-3DAF-41A1-826D-869B8279A61A}" type="presParOf" srcId="{A6A2C696-B8C0-43D6-90EB-58E75B274B47}" destId="{70CB1632-B2A6-43FD-8C98-72A1F551B8FB}" srcOrd="1" destOrd="0" presId="urn:microsoft.com/office/officeart/2005/8/layout/list1"/>
    <dgm:cxn modelId="{E3E5CD20-538C-4D55-9F64-33718C85DF78}" type="presParOf" srcId="{5869B9FE-9EC3-469D-9307-CEBEAE76A97E}" destId="{2EB9D2FB-BAB2-4522-A9B2-6CC97BA00EC3}" srcOrd="5" destOrd="0" presId="urn:microsoft.com/office/officeart/2005/8/layout/list1"/>
    <dgm:cxn modelId="{385BC342-5248-4A54-8816-475C153D8698}" type="presParOf" srcId="{5869B9FE-9EC3-469D-9307-CEBEAE76A97E}" destId="{A79AAE5B-064A-4F72-A7AE-D026C2756CA9}" srcOrd="6" destOrd="0" presId="urn:microsoft.com/office/officeart/2005/8/layout/list1"/>
    <dgm:cxn modelId="{3229AB85-ACE1-480F-B626-C990864CDF8A}" type="presParOf" srcId="{5869B9FE-9EC3-469D-9307-CEBEAE76A97E}" destId="{16AF9A27-D178-4786-AF12-2639C47F4797}" srcOrd="7" destOrd="0" presId="urn:microsoft.com/office/officeart/2005/8/layout/list1"/>
    <dgm:cxn modelId="{17321B83-ED5D-4B5C-AA28-1A62B9F75FD9}" type="presParOf" srcId="{5869B9FE-9EC3-469D-9307-CEBEAE76A97E}" destId="{06E757AB-C121-4154-882A-E5FD84BF6CA2}" srcOrd="8" destOrd="0" presId="urn:microsoft.com/office/officeart/2005/8/layout/list1"/>
    <dgm:cxn modelId="{7FC1D5D7-88FE-4B13-A743-B35338BF8EF8}" type="presParOf" srcId="{06E757AB-C121-4154-882A-E5FD84BF6CA2}" destId="{BAA9F382-3887-4AB9-B3B0-9509DBEBB2BF}" srcOrd="0" destOrd="0" presId="urn:microsoft.com/office/officeart/2005/8/layout/list1"/>
    <dgm:cxn modelId="{20B7693A-35AF-4A59-AB33-6F5A2D7DB496}" type="presParOf" srcId="{06E757AB-C121-4154-882A-E5FD84BF6CA2}" destId="{2F79BEB6-34BD-42F6-88C3-38200CABE072}" srcOrd="1" destOrd="0" presId="urn:microsoft.com/office/officeart/2005/8/layout/list1"/>
    <dgm:cxn modelId="{B849A27C-77B4-4A62-A233-71B35BA84D04}" type="presParOf" srcId="{5869B9FE-9EC3-469D-9307-CEBEAE76A97E}" destId="{6334BD66-4572-4B09-A457-FD955E0BA6E5}" srcOrd="9" destOrd="0" presId="urn:microsoft.com/office/officeart/2005/8/layout/list1"/>
    <dgm:cxn modelId="{3A414B6F-5FE8-4B31-ABB7-ECFC2F1EA81D}" type="presParOf" srcId="{5869B9FE-9EC3-469D-9307-CEBEAE76A97E}" destId="{E1AE671E-8549-4159-B4A4-F0F5C821E4CB}" srcOrd="10" destOrd="0" presId="urn:microsoft.com/office/officeart/2005/8/layout/list1"/>
    <dgm:cxn modelId="{339B0C5C-46E5-4A0C-9E9C-D3D0BED1FDC1}" type="presParOf" srcId="{5869B9FE-9EC3-469D-9307-CEBEAE76A97E}" destId="{CAC11C5F-BEBB-4398-BE0D-7398C7A1F41D}" srcOrd="11" destOrd="0" presId="urn:microsoft.com/office/officeart/2005/8/layout/list1"/>
    <dgm:cxn modelId="{20AFDE37-3E6E-4D81-8078-FF7D739D5432}" type="presParOf" srcId="{5869B9FE-9EC3-469D-9307-CEBEAE76A97E}" destId="{BB59D3C3-04AF-46B5-A5EE-B79BB948E32D}" srcOrd="12" destOrd="0" presId="urn:microsoft.com/office/officeart/2005/8/layout/list1"/>
    <dgm:cxn modelId="{C7BDF407-548B-4430-83B8-D61D8B50F194}" type="presParOf" srcId="{BB59D3C3-04AF-46B5-A5EE-B79BB948E32D}" destId="{541AB944-0C74-4483-8EFB-1D7FDFB7B98F}" srcOrd="0" destOrd="0" presId="urn:microsoft.com/office/officeart/2005/8/layout/list1"/>
    <dgm:cxn modelId="{6A8A26E1-A7D9-4086-AECD-9EE4EF32C290}" type="presParOf" srcId="{BB59D3C3-04AF-46B5-A5EE-B79BB948E32D}" destId="{A9C5C158-81D2-4218-830E-EC1F3DD99D29}" srcOrd="1" destOrd="0" presId="urn:microsoft.com/office/officeart/2005/8/layout/list1"/>
    <dgm:cxn modelId="{54B656C4-F3B8-465B-AF2E-A555B336E4AE}" type="presParOf" srcId="{5869B9FE-9EC3-469D-9307-CEBEAE76A97E}" destId="{B6A45DE7-5884-48D1-A1B7-68F0CF349D72}" srcOrd="13" destOrd="0" presId="urn:microsoft.com/office/officeart/2005/8/layout/list1"/>
    <dgm:cxn modelId="{62E8E983-A7AF-4906-8A35-025AFD817AF3}" type="presParOf" srcId="{5869B9FE-9EC3-469D-9307-CEBEAE76A97E}" destId="{83CBA607-3D49-4CE5-9597-61176187CDA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E38033-0900-46D6-A42B-FD9D1A82D1E1}">
      <dsp:nvSpPr>
        <dsp:cNvPr id="0" name=""/>
        <dsp:cNvSpPr/>
      </dsp:nvSpPr>
      <dsp:spPr>
        <a:xfrm>
          <a:off x="0" y="480"/>
          <a:ext cx="5672512" cy="0"/>
        </a:xfrm>
        <a:prstGeom prst="line">
          <a:avLst/>
        </a:prstGeom>
        <a:solidFill>
          <a:schemeClr val="accent1">
            <a:shade val="8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7B2A0B-E74E-4EF0-99F8-13F7B39D76B3}">
      <dsp:nvSpPr>
        <dsp:cNvPr id="0" name=""/>
        <dsp:cNvSpPr/>
      </dsp:nvSpPr>
      <dsp:spPr>
        <a:xfrm>
          <a:off x="0" y="480"/>
          <a:ext cx="1134502" cy="508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kern="1200" dirty="0"/>
            <a:t>1742 г. </a:t>
          </a:r>
        </a:p>
      </dsp:txBody>
      <dsp:txXfrm>
        <a:off x="0" y="480"/>
        <a:ext cx="1134502" cy="508746"/>
      </dsp:txXfrm>
    </dsp:sp>
    <dsp:sp modelId="{219264EB-08B5-4494-8425-A262A99EB2B7}">
      <dsp:nvSpPr>
        <dsp:cNvPr id="0" name=""/>
        <dsp:cNvSpPr/>
      </dsp:nvSpPr>
      <dsp:spPr>
        <a:xfrm>
          <a:off x="1219590" y="45196"/>
          <a:ext cx="4452921" cy="89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ru-RU" sz="1600" kern="1200" dirty="0"/>
            <a:t>приступил к изучению минералов и составлению каталога минералогического музея Академии наук.</a:t>
          </a:r>
        </a:p>
      </dsp:txBody>
      <dsp:txXfrm>
        <a:off x="1219590" y="45196"/>
        <a:ext cx="4452921" cy="894310"/>
      </dsp:txXfrm>
    </dsp:sp>
    <dsp:sp modelId="{ADCB3FB6-2FB6-43B0-A899-84C558FEFE10}">
      <dsp:nvSpPr>
        <dsp:cNvPr id="0" name=""/>
        <dsp:cNvSpPr/>
      </dsp:nvSpPr>
      <dsp:spPr>
        <a:xfrm>
          <a:off x="1134502" y="939506"/>
          <a:ext cx="453800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062635-CE9B-4067-9D86-06804325142C}">
      <dsp:nvSpPr>
        <dsp:cNvPr id="0" name=""/>
        <dsp:cNvSpPr/>
      </dsp:nvSpPr>
      <dsp:spPr>
        <a:xfrm>
          <a:off x="0" y="984221"/>
          <a:ext cx="5672512" cy="0"/>
        </a:xfrm>
        <a:prstGeom prst="line">
          <a:avLst/>
        </a:prstGeom>
        <a:solidFill>
          <a:schemeClr val="accent1">
            <a:shade val="80000"/>
            <a:hueOff val="-177116"/>
            <a:satOff val="-8445"/>
            <a:lumOff val="10777"/>
            <a:alphaOff val="0"/>
          </a:schemeClr>
        </a:solidFill>
        <a:ln w="25400" cap="flat" cmpd="sng" algn="ctr">
          <a:solidFill>
            <a:schemeClr val="accent1">
              <a:shade val="80000"/>
              <a:hueOff val="-177116"/>
              <a:satOff val="-8445"/>
              <a:lumOff val="107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8F61A8-4B5F-455A-A650-7E898F2E224B}">
      <dsp:nvSpPr>
        <dsp:cNvPr id="0" name=""/>
        <dsp:cNvSpPr/>
      </dsp:nvSpPr>
      <dsp:spPr>
        <a:xfrm>
          <a:off x="0" y="984221"/>
          <a:ext cx="1134502" cy="98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kern="1200" dirty="0"/>
            <a:t>Начало 1760-х гг.</a:t>
          </a:r>
        </a:p>
      </dsp:txBody>
      <dsp:txXfrm>
        <a:off x="0" y="984221"/>
        <a:ext cx="1134502" cy="984702"/>
      </dsp:txXfrm>
    </dsp:sp>
    <dsp:sp modelId="{78CF6BAE-9641-4796-B390-DB5437BE384F}">
      <dsp:nvSpPr>
        <dsp:cNvPr id="0" name=""/>
        <dsp:cNvSpPr/>
      </dsp:nvSpPr>
      <dsp:spPr>
        <a:xfrm>
          <a:off x="1219590" y="1028937"/>
          <a:ext cx="4452921" cy="89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ru-RU" sz="1600" kern="1200" dirty="0"/>
            <a:t>составление «Общей системы Российской минералогии». </a:t>
          </a:r>
        </a:p>
      </dsp:txBody>
      <dsp:txXfrm>
        <a:off x="1219590" y="1028937"/>
        <a:ext cx="4452921" cy="894310"/>
      </dsp:txXfrm>
    </dsp:sp>
    <dsp:sp modelId="{A24E3CC4-89DD-4886-A6E7-5399CEFA3564}">
      <dsp:nvSpPr>
        <dsp:cNvPr id="0" name=""/>
        <dsp:cNvSpPr/>
      </dsp:nvSpPr>
      <dsp:spPr>
        <a:xfrm>
          <a:off x="1134502" y="1923247"/>
          <a:ext cx="453800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09C667-6CAB-4A0D-B134-0C709538BBEE}">
      <dsp:nvSpPr>
        <dsp:cNvPr id="0" name=""/>
        <dsp:cNvSpPr/>
      </dsp:nvSpPr>
      <dsp:spPr>
        <a:xfrm>
          <a:off x="0" y="1968924"/>
          <a:ext cx="5672512" cy="0"/>
        </a:xfrm>
        <a:prstGeom prst="line">
          <a:avLst/>
        </a:prstGeom>
        <a:solidFill>
          <a:schemeClr val="accent1">
            <a:shade val="80000"/>
            <a:hueOff val="-354233"/>
            <a:satOff val="-16890"/>
            <a:lumOff val="21553"/>
            <a:alphaOff val="0"/>
          </a:schemeClr>
        </a:solidFill>
        <a:ln w="25400" cap="flat" cmpd="sng" algn="ctr">
          <a:solidFill>
            <a:schemeClr val="accent1">
              <a:shade val="80000"/>
              <a:hueOff val="-354233"/>
              <a:satOff val="-16890"/>
              <a:lumOff val="215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C34E30-A8B3-4458-AD16-55D9F8983574}">
      <dsp:nvSpPr>
        <dsp:cNvPr id="0" name=""/>
        <dsp:cNvSpPr/>
      </dsp:nvSpPr>
      <dsp:spPr>
        <a:xfrm>
          <a:off x="0" y="1968924"/>
          <a:ext cx="1134502" cy="98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kern="1200" dirty="0"/>
            <a:t>1761 г.</a:t>
          </a:r>
        </a:p>
      </dsp:txBody>
      <dsp:txXfrm>
        <a:off x="0" y="1968924"/>
        <a:ext cx="1134502" cy="984702"/>
      </dsp:txXfrm>
    </dsp:sp>
    <dsp:sp modelId="{ED7AF35D-4A84-448E-8953-635EE96825CF}">
      <dsp:nvSpPr>
        <dsp:cNvPr id="0" name=""/>
        <dsp:cNvSpPr/>
      </dsp:nvSpPr>
      <dsp:spPr>
        <a:xfrm>
          <a:off x="1219590" y="2013640"/>
          <a:ext cx="4452921" cy="89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ru-RU" sz="1500" kern="1200" dirty="0"/>
            <a:t>представил в Сенат проект собирания минералов — «разных песков, разных камней, разных глин, смотря по их цветам» — по всей стране с отправкой их для изучения в Петербург.</a:t>
          </a:r>
        </a:p>
      </dsp:txBody>
      <dsp:txXfrm>
        <a:off x="1219590" y="2013640"/>
        <a:ext cx="4452921" cy="894310"/>
      </dsp:txXfrm>
    </dsp:sp>
    <dsp:sp modelId="{239BEEB8-E22E-4BFE-B515-E882F03F8A43}">
      <dsp:nvSpPr>
        <dsp:cNvPr id="0" name=""/>
        <dsp:cNvSpPr/>
      </dsp:nvSpPr>
      <dsp:spPr>
        <a:xfrm>
          <a:off x="1134502" y="2907950"/>
          <a:ext cx="453800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C3818B-1262-470C-8D3A-2384A24CB530}">
      <dsp:nvSpPr>
        <dsp:cNvPr id="0" name=""/>
        <dsp:cNvSpPr/>
      </dsp:nvSpPr>
      <dsp:spPr>
        <a:xfrm>
          <a:off x="0" y="2953627"/>
          <a:ext cx="5672512" cy="0"/>
        </a:xfrm>
        <a:prstGeom prst="line">
          <a:avLst/>
        </a:prstGeom>
        <a:solidFill>
          <a:schemeClr val="accent1">
            <a:shade val="80000"/>
            <a:hueOff val="-531349"/>
            <a:satOff val="-25335"/>
            <a:lumOff val="32330"/>
            <a:alphaOff val="0"/>
          </a:schemeClr>
        </a:solidFill>
        <a:ln w="25400" cap="flat" cmpd="sng" algn="ctr">
          <a:solidFill>
            <a:schemeClr val="accent1">
              <a:shade val="80000"/>
              <a:hueOff val="-531349"/>
              <a:satOff val="-25335"/>
              <a:lumOff val="323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89224-0354-4A4A-BC96-CFF9BE0753DE}">
      <dsp:nvSpPr>
        <dsp:cNvPr id="0" name=""/>
        <dsp:cNvSpPr/>
      </dsp:nvSpPr>
      <dsp:spPr>
        <a:xfrm>
          <a:off x="0" y="2953627"/>
          <a:ext cx="1134502" cy="98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kern="1200" dirty="0"/>
            <a:t>1763 г.</a:t>
          </a:r>
        </a:p>
      </dsp:txBody>
      <dsp:txXfrm>
        <a:off x="0" y="2953627"/>
        <a:ext cx="1134502" cy="984702"/>
      </dsp:txXfrm>
    </dsp:sp>
    <dsp:sp modelId="{AA95A431-4B9F-40C9-975B-61814CF862B5}">
      <dsp:nvSpPr>
        <dsp:cNvPr id="0" name=""/>
        <dsp:cNvSpPr/>
      </dsp:nvSpPr>
      <dsp:spPr>
        <a:xfrm>
          <a:off x="1219590" y="2998342"/>
          <a:ext cx="4452921" cy="89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ru-RU" sz="1500" kern="1200" dirty="0"/>
            <a:t>составил обращение к содержателям заводов, «дабы для сочинения оной Российской минералогии они постарались прислать разные руды промышленных у себя металлов». </a:t>
          </a:r>
        </a:p>
      </dsp:txBody>
      <dsp:txXfrm>
        <a:off x="1219590" y="2998342"/>
        <a:ext cx="4452921" cy="894310"/>
      </dsp:txXfrm>
    </dsp:sp>
    <dsp:sp modelId="{4142CEEF-F75D-43FE-BC13-1369A4BCE075}">
      <dsp:nvSpPr>
        <dsp:cNvPr id="0" name=""/>
        <dsp:cNvSpPr/>
      </dsp:nvSpPr>
      <dsp:spPr>
        <a:xfrm>
          <a:off x="1134502" y="3892653"/>
          <a:ext cx="453800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037AA-71C4-4C8E-B0D2-F646125EE98B}">
      <dsp:nvSpPr>
        <dsp:cNvPr id="0" name=""/>
        <dsp:cNvSpPr/>
      </dsp:nvSpPr>
      <dsp:spPr>
        <a:xfrm>
          <a:off x="125762" y="225601"/>
          <a:ext cx="2508397" cy="1998383"/>
        </a:xfrm>
        <a:prstGeom prst="roundRect">
          <a:avLst>
            <a:gd name="adj" fmla="val 10000"/>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a:t>Ознакомиться с цитатами из книги </a:t>
          </a:r>
          <a:r>
            <a:rPr lang="ru-RU" sz="1800" kern="1200" dirty="0" err="1"/>
            <a:t>Браунса</a:t>
          </a:r>
          <a:r>
            <a:rPr lang="ru-RU" sz="1800" kern="1200" dirty="0"/>
            <a:t> </a:t>
          </a:r>
          <a:endParaRPr lang="ru-RU" sz="1800" kern="1200" dirty="0" smtClean="0"/>
        </a:p>
        <a:p>
          <a:pPr lvl="0" algn="ctr" defTabSz="800100">
            <a:lnSpc>
              <a:spcPct val="90000"/>
            </a:lnSpc>
            <a:spcBef>
              <a:spcPct val="0"/>
            </a:spcBef>
            <a:spcAft>
              <a:spcPct val="35000"/>
            </a:spcAft>
          </a:pPr>
          <a:r>
            <a:rPr lang="ru-RU" sz="1800" kern="1200" dirty="0" smtClean="0"/>
            <a:t>(см</a:t>
          </a:r>
          <a:r>
            <a:rPr lang="ru-RU" sz="1800" kern="1200" dirty="0"/>
            <a:t>. раздаточный </a:t>
          </a:r>
          <a:r>
            <a:rPr lang="ru-RU" sz="1800" kern="1200" dirty="0" smtClean="0"/>
            <a:t>материал)</a:t>
          </a:r>
          <a:endParaRPr lang="ru-RU" sz="1800" kern="1200" dirty="0"/>
        </a:p>
      </dsp:txBody>
      <dsp:txXfrm>
        <a:off x="184293" y="284132"/>
        <a:ext cx="2391335" cy="1881321"/>
      </dsp:txXfrm>
    </dsp:sp>
    <dsp:sp modelId="{36384422-2FF0-468E-B8D5-0DD44B9CB5CF}">
      <dsp:nvSpPr>
        <dsp:cNvPr id="0" name=""/>
        <dsp:cNvSpPr/>
      </dsp:nvSpPr>
      <dsp:spPr>
        <a:xfrm rot="878993">
          <a:off x="2768662" y="1415894"/>
          <a:ext cx="305613" cy="423730"/>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ru-RU" sz="1500" kern="1200"/>
        </a:p>
      </dsp:txBody>
      <dsp:txXfrm>
        <a:off x="2770152" y="1489046"/>
        <a:ext cx="213929" cy="254238"/>
      </dsp:txXfrm>
    </dsp:sp>
    <dsp:sp modelId="{242728FE-D760-4CCB-A6C3-B0CFFCDEC15F}">
      <dsp:nvSpPr>
        <dsp:cNvPr id="0" name=""/>
        <dsp:cNvSpPr/>
      </dsp:nvSpPr>
      <dsp:spPr>
        <a:xfrm>
          <a:off x="3192041" y="1027348"/>
          <a:ext cx="2508397" cy="1998003"/>
        </a:xfrm>
        <a:prstGeom prst="roundRect">
          <a:avLst>
            <a:gd name="adj" fmla="val 10000"/>
          </a:avLst>
        </a:prstGeom>
        <a:solidFill>
          <a:schemeClr val="accent1">
            <a:shade val="50000"/>
            <a:hueOff val="-379322"/>
            <a:satOff val="-20163"/>
            <a:lumOff val="318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FontTx/>
            <a:buNone/>
          </a:pPr>
          <a:r>
            <a:rPr lang="ru-RU" sz="1800" kern="1200" dirty="0"/>
            <a:t>Сообщить один интересный факт о минерале</a:t>
          </a:r>
        </a:p>
      </dsp:txBody>
      <dsp:txXfrm>
        <a:off x="3250561" y="1085868"/>
        <a:ext cx="2391357" cy="1880963"/>
      </dsp:txXfrm>
    </dsp:sp>
    <dsp:sp modelId="{E9FE9B0C-1BAA-4455-85CD-EA8841EFCBAE}">
      <dsp:nvSpPr>
        <dsp:cNvPr id="0" name=""/>
        <dsp:cNvSpPr/>
      </dsp:nvSpPr>
      <dsp:spPr>
        <a:xfrm rot="922010">
          <a:off x="5819324" y="2229227"/>
          <a:ext cx="272076" cy="423730"/>
        </a:xfrm>
        <a:prstGeom prst="rightArrow">
          <a:avLst>
            <a:gd name="adj1" fmla="val 60000"/>
            <a:gd name="adj2" fmla="val 50000"/>
          </a:avLst>
        </a:prstGeom>
        <a:solidFill>
          <a:schemeClr val="accent1">
            <a:shade val="90000"/>
            <a:hueOff val="-577372"/>
            <a:satOff val="-27996"/>
            <a:lumOff val="3918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ru-RU" sz="1500" kern="1200"/>
        </a:p>
      </dsp:txBody>
      <dsp:txXfrm>
        <a:off x="5820783" y="2303158"/>
        <a:ext cx="190453" cy="254238"/>
      </dsp:txXfrm>
    </dsp:sp>
    <dsp:sp modelId="{91952BD3-3766-4512-BCB7-3D2E1377F733}">
      <dsp:nvSpPr>
        <dsp:cNvPr id="0" name=""/>
        <dsp:cNvSpPr/>
      </dsp:nvSpPr>
      <dsp:spPr>
        <a:xfrm>
          <a:off x="6195437" y="1852751"/>
          <a:ext cx="2508397" cy="1998003"/>
        </a:xfrm>
        <a:prstGeom prst="roundRect">
          <a:avLst>
            <a:gd name="adj" fmla="val 10000"/>
          </a:avLst>
        </a:prstGeom>
        <a:solidFill>
          <a:schemeClr val="accent1">
            <a:shade val="50000"/>
            <a:hueOff val="-379322"/>
            <a:satOff val="-20163"/>
            <a:lumOff val="318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FontTx/>
            <a:buNone/>
          </a:pPr>
          <a:r>
            <a:rPr lang="ru-RU" sz="1800" kern="1200" dirty="0"/>
            <a:t>Пользуясь описанием и таблицами, опознать минерал на слайде</a:t>
          </a:r>
        </a:p>
      </dsp:txBody>
      <dsp:txXfrm>
        <a:off x="6253957" y="1911271"/>
        <a:ext cx="2391357" cy="188096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B0939-FC84-47DC-A3A8-AF32CA4FFAD5}">
      <dsp:nvSpPr>
        <dsp:cNvPr id="0" name=""/>
        <dsp:cNvSpPr/>
      </dsp:nvSpPr>
      <dsp:spPr>
        <a:xfrm>
          <a:off x="0" y="196253"/>
          <a:ext cx="6728460" cy="561599"/>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ru-RU" sz="2400" kern="1200" dirty="0"/>
            <a:t>По карточке попытаться определить камень</a:t>
          </a:r>
        </a:p>
      </dsp:txBody>
      <dsp:txXfrm>
        <a:off x="27415" y="223668"/>
        <a:ext cx="6673630" cy="50676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3585B-9617-48DB-AB5B-AA4F3025C321}">
      <dsp:nvSpPr>
        <dsp:cNvPr id="0" name=""/>
        <dsp:cNvSpPr/>
      </dsp:nvSpPr>
      <dsp:spPr>
        <a:xfrm>
          <a:off x="0" y="562"/>
          <a:ext cx="8640960" cy="1104480"/>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ru-RU" sz="2600" kern="1200" dirty="0"/>
            <a:t>изучили общую информацию о минералах и горных породах</a:t>
          </a:r>
        </a:p>
      </dsp:txBody>
      <dsp:txXfrm>
        <a:off x="53916" y="54478"/>
        <a:ext cx="8533128" cy="996648"/>
      </dsp:txXfrm>
    </dsp:sp>
    <dsp:sp modelId="{9EF23C93-9107-42F7-878C-0CBA06559356}">
      <dsp:nvSpPr>
        <dsp:cNvPr id="0" name=""/>
        <dsp:cNvSpPr/>
      </dsp:nvSpPr>
      <dsp:spPr>
        <a:xfrm>
          <a:off x="0" y="1274962"/>
          <a:ext cx="8640960" cy="1104480"/>
        </a:xfrm>
        <a:prstGeom prst="roundRect">
          <a:avLst/>
        </a:prstGeom>
        <a:solidFill>
          <a:schemeClr val="accent1">
            <a:shade val="80000"/>
            <a:hueOff val="-265675"/>
            <a:satOff val="-12668"/>
            <a:lumOff val="161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ru-RU" sz="2600" kern="1200" dirty="0"/>
            <a:t>ознакомились с некоторыми книгами, их описывающими</a:t>
          </a:r>
        </a:p>
      </dsp:txBody>
      <dsp:txXfrm>
        <a:off x="53916" y="1328878"/>
        <a:ext cx="8533128" cy="996648"/>
      </dsp:txXfrm>
    </dsp:sp>
    <dsp:sp modelId="{D9B21816-F74D-43E8-8525-6734202B8CFC}">
      <dsp:nvSpPr>
        <dsp:cNvPr id="0" name=""/>
        <dsp:cNvSpPr/>
      </dsp:nvSpPr>
      <dsp:spPr>
        <a:xfrm>
          <a:off x="0" y="2549362"/>
          <a:ext cx="8640960" cy="1104480"/>
        </a:xfrm>
        <a:prstGeom prst="roundRect">
          <a:avLst/>
        </a:prstGeom>
        <a:solidFill>
          <a:schemeClr val="accent1">
            <a:shade val="80000"/>
            <a:hueOff val="-531349"/>
            <a:satOff val="-25335"/>
            <a:lumOff val="323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ru-RU" sz="2600" kern="1200" dirty="0"/>
            <a:t>попробовали назвать минералы, пользуясь определителем и рассмотрев реальные образцы</a:t>
          </a:r>
        </a:p>
      </dsp:txBody>
      <dsp:txXfrm>
        <a:off x="53916" y="2603278"/>
        <a:ext cx="8533128" cy="996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B4D7E-E9C2-4EBC-944D-CD6E251E0A3F}">
      <dsp:nvSpPr>
        <dsp:cNvPr id="0" name=""/>
        <dsp:cNvSpPr/>
      </dsp:nvSpPr>
      <dsp:spPr>
        <a:xfrm>
          <a:off x="0" y="0"/>
          <a:ext cx="6096000" cy="0"/>
        </a:xfrm>
        <a:prstGeom prst="line">
          <a:avLst/>
        </a:prstGeom>
        <a:solidFill>
          <a:schemeClr val="accent1">
            <a:shade val="8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CA4039-36DF-4430-9879-94AF16430742}">
      <dsp:nvSpPr>
        <dsp:cNvPr id="0" name=""/>
        <dsp:cNvSpPr/>
      </dsp:nvSpPr>
      <dsp:spPr>
        <a:xfrm>
          <a:off x="0" y="0"/>
          <a:ext cx="1219200" cy="997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ru-RU" sz="2400" kern="1200" dirty="0"/>
            <a:t>1773 г.</a:t>
          </a:r>
        </a:p>
      </dsp:txBody>
      <dsp:txXfrm>
        <a:off x="0" y="0"/>
        <a:ext cx="1219200" cy="997012"/>
      </dsp:txXfrm>
    </dsp:sp>
    <dsp:sp modelId="{AE603608-7B02-440D-96A5-BB709305F06F}">
      <dsp:nvSpPr>
        <dsp:cNvPr id="0" name=""/>
        <dsp:cNvSpPr/>
      </dsp:nvSpPr>
      <dsp:spPr>
        <a:xfrm>
          <a:off x="1310640" y="45274"/>
          <a:ext cx="4785360" cy="905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ru-RU" sz="2000" kern="1200" dirty="0"/>
            <a:t>основано Высшее горное училище (ныне Горный институт) в Петербурге.</a:t>
          </a:r>
        </a:p>
      </dsp:txBody>
      <dsp:txXfrm>
        <a:off x="1310640" y="45274"/>
        <a:ext cx="4785360" cy="905489"/>
      </dsp:txXfrm>
    </dsp:sp>
    <dsp:sp modelId="{89DA2BB0-CE0C-4E1E-A63F-6935492B0F44}">
      <dsp:nvSpPr>
        <dsp:cNvPr id="0" name=""/>
        <dsp:cNvSpPr/>
      </dsp:nvSpPr>
      <dsp:spPr>
        <a:xfrm>
          <a:off x="1219199" y="950764"/>
          <a:ext cx="487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9BA8F2-A516-4FCC-B15E-963E2FFAF605}">
      <dsp:nvSpPr>
        <dsp:cNvPr id="0" name=""/>
        <dsp:cNvSpPr/>
      </dsp:nvSpPr>
      <dsp:spPr>
        <a:xfrm>
          <a:off x="0" y="997012"/>
          <a:ext cx="6096000" cy="0"/>
        </a:xfrm>
        <a:prstGeom prst="line">
          <a:avLst/>
        </a:prstGeom>
        <a:solidFill>
          <a:schemeClr val="accent1">
            <a:shade val="80000"/>
            <a:hueOff val="-531349"/>
            <a:satOff val="-25335"/>
            <a:lumOff val="32330"/>
            <a:alphaOff val="0"/>
          </a:schemeClr>
        </a:solidFill>
        <a:ln w="25400" cap="flat" cmpd="sng" algn="ctr">
          <a:solidFill>
            <a:schemeClr val="accent1">
              <a:shade val="80000"/>
              <a:hueOff val="-531349"/>
              <a:satOff val="-25335"/>
              <a:lumOff val="323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67FF16-5885-41D4-A82C-090B5981A090}">
      <dsp:nvSpPr>
        <dsp:cNvPr id="0" name=""/>
        <dsp:cNvSpPr/>
      </dsp:nvSpPr>
      <dsp:spPr>
        <a:xfrm>
          <a:off x="0" y="997012"/>
          <a:ext cx="1219200" cy="997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ru-RU" sz="2400" kern="1200" dirty="0"/>
            <a:t>1817 г. </a:t>
          </a:r>
        </a:p>
      </dsp:txBody>
      <dsp:txXfrm>
        <a:off x="0" y="997012"/>
        <a:ext cx="1219200" cy="997012"/>
      </dsp:txXfrm>
    </dsp:sp>
    <dsp:sp modelId="{2715CDDD-A5CC-4C34-906E-514C57E4EA40}">
      <dsp:nvSpPr>
        <dsp:cNvPr id="0" name=""/>
        <dsp:cNvSpPr/>
      </dsp:nvSpPr>
      <dsp:spPr>
        <a:xfrm>
          <a:off x="1310640" y="1042286"/>
          <a:ext cx="4785360" cy="905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ru-RU" sz="2000" kern="1200" dirty="0"/>
            <a:t>учреждено Минералогическое общество.</a:t>
          </a:r>
        </a:p>
      </dsp:txBody>
      <dsp:txXfrm>
        <a:off x="1310640" y="1042286"/>
        <a:ext cx="4785360" cy="905489"/>
      </dsp:txXfrm>
    </dsp:sp>
    <dsp:sp modelId="{AB0253F7-C0EE-4BE7-A559-27A7F1AAF5D6}">
      <dsp:nvSpPr>
        <dsp:cNvPr id="0" name=""/>
        <dsp:cNvSpPr/>
      </dsp:nvSpPr>
      <dsp:spPr>
        <a:xfrm>
          <a:off x="1219199" y="1947776"/>
          <a:ext cx="487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AE41B-DBE4-488F-92A9-E1B49D7DCBB1}">
      <dsp:nvSpPr>
        <dsp:cNvPr id="0" name=""/>
        <dsp:cNvSpPr/>
      </dsp:nvSpPr>
      <dsp:spPr>
        <a:xfrm>
          <a:off x="1336100" y="1676272"/>
          <a:ext cx="4086690" cy="140254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69937" tIns="76200" rIns="76200" bIns="76200" numCol="1" spcCol="1270" anchor="ctr" anchorCtr="0">
          <a:noAutofit/>
        </a:bodyPr>
        <a:lstStyle/>
        <a:p>
          <a:pPr marL="0" lvl="0" indent="0" algn="l" defTabSz="889000">
            <a:lnSpc>
              <a:spcPct val="90000"/>
            </a:lnSpc>
            <a:spcBef>
              <a:spcPct val="0"/>
            </a:spcBef>
            <a:spcAft>
              <a:spcPct val="35000"/>
            </a:spcAft>
            <a:buClrTx/>
            <a:buSzTx/>
            <a:buFontTx/>
            <a:buNone/>
            <a:tabLst/>
          </a:pPr>
          <a:r>
            <a:rPr kumimoji="0" lang="ru-RU" sz="2000" b="1" i="0" u="none" strike="noStrike" kern="1200" cap="none" spc="0" normalizeH="0" baseline="0" noProof="0" dirty="0">
              <a:ln/>
              <a:effectLst/>
              <a:uLnTx/>
              <a:uFillTx/>
              <a:latin typeface="Cambria" panose="02040503050406030204" pitchFamily="18" charset="0"/>
              <a:ea typeface="+mn-ea"/>
              <a:cs typeface="+mn-cs"/>
            </a:rPr>
            <a:t>Сергей Владимирович Обручев</a:t>
          </a:r>
          <a:r>
            <a:rPr kumimoji="0" lang="ru-RU" sz="2000" b="0" i="0" u="none" strike="noStrike" kern="1200" cap="none" spc="0" normalizeH="0" baseline="0" noProof="0" dirty="0">
              <a:ln/>
              <a:effectLst/>
              <a:uLnTx/>
              <a:uFillTx/>
              <a:latin typeface="Cambria" panose="02040503050406030204" pitchFamily="18" charset="0"/>
              <a:ea typeface="+mn-ea"/>
              <a:cs typeface="+mn-cs"/>
            </a:rPr>
            <a:t> </a:t>
          </a:r>
        </a:p>
        <a:p>
          <a:pPr marL="0" lvl="0" algn="l" defTabSz="889000">
            <a:lnSpc>
              <a:spcPct val="90000"/>
            </a:lnSpc>
            <a:spcBef>
              <a:spcPct val="0"/>
            </a:spcBef>
            <a:spcAft>
              <a:spcPct val="35000"/>
            </a:spcAft>
            <a:buClrTx/>
            <a:buSzTx/>
            <a:buFontTx/>
            <a:buNone/>
          </a:pPr>
          <a:r>
            <a:rPr kumimoji="0" lang="ru-RU" sz="2000" b="0" i="0" u="none" strike="noStrike" kern="1200" cap="none" spc="0" normalizeH="0" baseline="0" noProof="0" dirty="0">
              <a:ln/>
              <a:effectLst/>
              <a:uLnTx/>
              <a:uFillTx/>
              <a:latin typeface="Cambria" panose="02040503050406030204" pitchFamily="18" charset="0"/>
              <a:ea typeface="+mn-ea"/>
              <a:cs typeface="+mn-cs"/>
            </a:rPr>
            <a:t>советский геолог, член-корреспондент АН СССР </a:t>
          </a:r>
          <a:endParaRPr lang="ru-RU" sz="2000" kern="1200" dirty="0"/>
        </a:p>
      </dsp:txBody>
      <dsp:txXfrm>
        <a:off x="1336100" y="1676272"/>
        <a:ext cx="4086690" cy="1402542"/>
      </dsp:txXfrm>
    </dsp:sp>
    <dsp:sp modelId="{A10202D9-8BD8-4DD5-8D73-A4AC31EF55DF}">
      <dsp:nvSpPr>
        <dsp:cNvPr id="0" name=""/>
        <dsp:cNvSpPr/>
      </dsp:nvSpPr>
      <dsp:spPr>
        <a:xfrm>
          <a:off x="1188500" y="1219725"/>
          <a:ext cx="1209088" cy="181363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BAA04-F5DC-4773-886D-064B85C5F6AC}">
      <dsp:nvSpPr>
        <dsp:cNvPr id="0" name=""/>
        <dsp:cNvSpPr/>
      </dsp:nvSpPr>
      <dsp:spPr>
        <a:xfrm>
          <a:off x="169033" y="1501253"/>
          <a:ext cx="4098270" cy="145637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1168794" bIns="72390" numCol="1" spcCol="1270" anchor="ctr" anchorCtr="0">
          <a:noAutofit/>
        </a:bodyPr>
        <a:lstStyle/>
        <a:p>
          <a:pPr marL="0" lvl="0" indent="0" algn="l" defTabSz="844550">
            <a:lnSpc>
              <a:spcPct val="90000"/>
            </a:lnSpc>
            <a:spcBef>
              <a:spcPct val="0"/>
            </a:spcBef>
            <a:spcAft>
              <a:spcPct val="35000"/>
            </a:spcAft>
            <a:buNone/>
          </a:pPr>
          <a:r>
            <a:rPr lang="ru-RU" sz="1900" b="1" kern="1200" dirty="0"/>
            <a:t>Александр Евгеньевич Ферсман</a:t>
          </a:r>
        </a:p>
        <a:p>
          <a:pPr marL="0" lvl="0" indent="0" algn="l" defTabSz="844550">
            <a:lnSpc>
              <a:spcPct val="90000"/>
            </a:lnSpc>
            <a:spcBef>
              <a:spcPct val="0"/>
            </a:spcBef>
            <a:spcAft>
              <a:spcPct val="35000"/>
            </a:spcAft>
            <a:buNone/>
          </a:pPr>
          <a:r>
            <a:rPr lang="ru-RU" sz="1900" b="0" kern="1200" dirty="0"/>
            <a:t>минералог, один из основоположников геохимии</a:t>
          </a:r>
          <a:endParaRPr lang="ru-RU" sz="1900" kern="1200" dirty="0"/>
        </a:p>
      </dsp:txBody>
      <dsp:txXfrm>
        <a:off x="169033" y="1501253"/>
        <a:ext cx="4098270" cy="1456373"/>
      </dsp:txXfrm>
    </dsp:sp>
    <dsp:sp modelId="{5D81522A-2E7E-42B0-9896-5F6BCA233285}">
      <dsp:nvSpPr>
        <dsp:cNvPr id="0" name=""/>
        <dsp:cNvSpPr/>
      </dsp:nvSpPr>
      <dsp:spPr>
        <a:xfrm>
          <a:off x="3163306" y="1180522"/>
          <a:ext cx="1207907" cy="181186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09546-066B-4132-AD39-74566E2385B1}">
      <dsp:nvSpPr>
        <dsp:cNvPr id="0" name=""/>
        <dsp:cNvSpPr/>
      </dsp:nvSpPr>
      <dsp:spPr>
        <a:xfrm>
          <a:off x="91574" y="504801"/>
          <a:ext cx="2388534" cy="281004"/>
        </a:xfrm>
        <a:prstGeom prst="rect">
          <a:avLst/>
        </a:prstGeom>
        <a:solidFill>
          <a:schemeClr val="accent1">
            <a:shade val="5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D03D74-B849-4BFD-8054-C5D07A67D744}">
      <dsp:nvSpPr>
        <dsp:cNvPr id="0" name=""/>
        <dsp:cNvSpPr/>
      </dsp:nvSpPr>
      <dsp:spPr>
        <a:xfrm>
          <a:off x="91574" y="610335"/>
          <a:ext cx="175470" cy="175470"/>
        </a:xfrm>
        <a:prstGeom prst="rect">
          <a:avLst/>
        </a:prstGeom>
        <a:solidFill>
          <a:schemeClr val="lt1">
            <a:alpha val="9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10B837-7046-436E-BFE9-23BFF3D5EADD}">
      <dsp:nvSpPr>
        <dsp:cNvPr id="0" name=""/>
        <dsp:cNvSpPr/>
      </dsp:nvSpPr>
      <dsp:spPr>
        <a:xfrm>
          <a:off x="91574" y="0"/>
          <a:ext cx="2388534" cy="504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l" defTabSz="755650">
            <a:lnSpc>
              <a:spcPct val="90000"/>
            </a:lnSpc>
            <a:spcBef>
              <a:spcPct val="0"/>
            </a:spcBef>
            <a:spcAft>
              <a:spcPct val="35000"/>
            </a:spcAft>
          </a:pPr>
          <a:r>
            <a:rPr lang="ru-RU" sz="1700" kern="1200" dirty="0"/>
            <a:t>Промышленность</a:t>
          </a:r>
        </a:p>
      </dsp:txBody>
      <dsp:txXfrm>
        <a:off x="91574" y="0"/>
        <a:ext cx="2388534" cy="504801"/>
      </dsp:txXfrm>
    </dsp:sp>
    <dsp:sp modelId="{C49A9CB0-831D-40F5-B23C-FFB338307F97}">
      <dsp:nvSpPr>
        <dsp:cNvPr id="0" name=""/>
        <dsp:cNvSpPr/>
      </dsp:nvSpPr>
      <dsp:spPr>
        <a:xfrm>
          <a:off x="91574" y="1019351"/>
          <a:ext cx="175466" cy="175466"/>
        </a:xfrm>
        <a:prstGeom prst="rect">
          <a:avLst/>
        </a:prstGeom>
        <a:solidFill>
          <a:schemeClr val="lt1">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9DF072-7787-4D4D-AD3F-34BDC85135F5}">
      <dsp:nvSpPr>
        <dsp:cNvPr id="0" name=""/>
        <dsp:cNvSpPr/>
      </dsp:nvSpPr>
      <dsp:spPr>
        <a:xfrm>
          <a:off x="258772" y="902578"/>
          <a:ext cx="2221336" cy="409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lvl="0" algn="l" defTabSz="400050">
            <a:lnSpc>
              <a:spcPct val="90000"/>
            </a:lnSpc>
            <a:spcBef>
              <a:spcPct val="0"/>
            </a:spcBef>
            <a:spcAft>
              <a:spcPct val="35000"/>
            </a:spcAft>
          </a:pPr>
          <a:r>
            <a:rPr lang="ru-RU" sz="900" kern="1200" dirty="0"/>
            <a:t>Чёрная и цветная металлургия</a:t>
          </a:r>
        </a:p>
      </dsp:txBody>
      <dsp:txXfrm>
        <a:off x="258772" y="902578"/>
        <a:ext cx="2221336" cy="409011"/>
      </dsp:txXfrm>
    </dsp:sp>
    <dsp:sp modelId="{55493B07-EA68-49F2-A2CE-F941BA9C5963}">
      <dsp:nvSpPr>
        <dsp:cNvPr id="0" name=""/>
        <dsp:cNvSpPr/>
      </dsp:nvSpPr>
      <dsp:spPr>
        <a:xfrm>
          <a:off x="91574" y="1428362"/>
          <a:ext cx="175466" cy="175466"/>
        </a:xfrm>
        <a:prstGeom prst="rect">
          <a:avLst/>
        </a:prstGeom>
        <a:solidFill>
          <a:schemeClr val="lt1">
            <a:hueOff val="0"/>
            <a:satOff val="0"/>
            <a:lumOff val="0"/>
            <a:alphaOff val="0"/>
          </a:schemeClr>
        </a:solidFill>
        <a:ln w="25400" cap="flat" cmpd="sng" algn="ctr">
          <a:solidFill>
            <a:schemeClr val="accent1">
              <a:shade val="50000"/>
              <a:hueOff val="-126441"/>
              <a:satOff val="-6721"/>
              <a:lumOff val="10615"/>
              <a:alphaOff val="0"/>
            </a:schemeClr>
          </a:solidFill>
          <a:prstDash val="solid"/>
        </a:ln>
        <a:effectLst/>
      </dsp:spPr>
      <dsp:style>
        <a:lnRef idx="2">
          <a:scrgbClr r="0" g="0" b="0"/>
        </a:lnRef>
        <a:fillRef idx="1">
          <a:scrgbClr r="0" g="0" b="0"/>
        </a:fillRef>
        <a:effectRef idx="0">
          <a:scrgbClr r="0" g="0" b="0"/>
        </a:effectRef>
        <a:fontRef idx="minor"/>
      </dsp:style>
    </dsp:sp>
    <dsp:sp modelId="{88047D13-D057-4A3C-9F24-B531B1DA9DE9}">
      <dsp:nvSpPr>
        <dsp:cNvPr id="0" name=""/>
        <dsp:cNvSpPr/>
      </dsp:nvSpPr>
      <dsp:spPr>
        <a:xfrm>
          <a:off x="258772" y="1311589"/>
          <a:ext cx="2221336" cy="409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lvl="0" algn="l" defTabSz="400050">
            <a:lnSpc>
              <a:spcPct val="90000"/>
            </a:lnSpc>
            <a:spcBef>
              <a:spcPct val="0"/>
            </a:spcBef>
            <a:spcAft>
              <a:spcPct val="35000"/>
            </a:spcAft>
          </a:pPr>
          <a:r>
            <a:rPr lang="ru-RU" sz="900" kern="1200" dirty="0"/>
            <a:t>Судостроение, самолётостроение, машиностроение</a:t>
          </a:r>
        </a:p>
      </dsp:txBody>
      <dsp:txXfrm>
        <a:off x="258772" y="1311589"/>
        <a:ext cx="2221336" cy="409011"/>
      </dsp:txXfrm>
    </dsp:sp>
    <dsp:sp modelId="{804AA8BD-85D0-4200-993A-5286C8EBBB42}">
      <dsp:nvSpPr>
        <dsp:cNvPr id="0" name=""/>
        <dsp:cNvSpPr/>
      </dsp:nvSpPr>
      <dsp:spPr>
        <a:xfrm>
          <a:off x="91574" y="1837374"/>
          <a:ext cx="175466" cy="175466"/>
        </a:xfrm>
        <a:prstGeom prst="rect">
          <a:avLst/>
        </a:prstGeom>
        <a:solidFill>
          <a:schemeClr val="lt1">
            <a:hueOff val="0"/>
            <a:satOff val="0"/>
            <a:lumOff val="0"/>
            <a:alphaOff val="0"/>
          </a:schemeClr>
        </a:solidFill>
        <a:ln w="25400" cap="flat" cmpd="sng" algn="ctr">
          <a:solidFill>
            <a:schemeClr val="accent1">
              <a:shade val="50000"/>
              <a:hueOff val="-252881"/>
              <a:satOff val="-13442"/>
              <a:lumOff val="21230"/>
              <a:alphaOff val="0"/>
            </a:schemeClr>
          </a:solidFill>
          <a:prstDash val="solid"/>
        </a:ln>
        <a:effectLst/>
      </dsp:spPr>
      <dsp:style>
        <a:lnRef idx="2">
          <a:scrgbClr r="0" g="0" b="0"/>
        </a:lnRef>
        <a:fillRef idx="1">
          <a:scrgbClr r="0" g="0" b="0"/>
        </a:fillRef>
        <a:effectRef idx="0">
          <a:scrgbClr r="0" g="0" b="0"/>
        </a:effectRef>
        <a:fontRef idx="minor"/>
      </dsp:style>
    </dsp:sp>
    <dsp:sp modelId="{EB86E77E-FBE3-4BC2-8101-1AA2289ECCFA}">
      <dsp:nvSpPr>
        <dsp:cNvPr id="0" name=""/>
        <dsp:cNvSpPr/>
      </dsp:nvSpPr>
      <dsp:spPr>
        <a:xfrm>
          <a:off x="258772" y="1720601"/>
          <a:ext cx="2221336" cy="409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lvl="0" algn="l" defTabSz="400050">
            <a:lnSpc>
              <a:spcPct val="90000"/>
            </a:lnSpc>
            <a:spcBef>
              <a:spcPct val="0"/>
            </a:spcBef>
            <a:spcAft>
              <a:spcPct val="35000"/>
            </a:spcAft>
          </a:pPr>
          <a:r>
            <a:rPr lang="ru-RU" sz="900" kern="1200" dirty="0"/>
            <a:t>Электропромышленность</a:t>
          </a:r>
        </a:p>
      </dsp:txBody>
      <dsp:txXfrm>
        <a:off x="258772" y="1720601"/>
        <a:ext cx="2221336" cy="409011"/>
      </dsp:txXfrm>
    </dsp:sp>
    <dsp:sp modelId="{3FBAE567-70EF-48C4-8059-692DA9CEB0A0}">
      <dsp:nvSpPr>
        <dsp:cNvPr id="0" name=""/>
        <dsp:cNvSpPr/>
      </dsp:nvSpPr>
      <dsp:spPr>
        <a:xfrm>
          <a:off x="91574" y="2246386"/>
          <a:ext cx="175466" cy="175466"/>
        </a:xfrm>
        <a:prstGeom prst="rect">
          <a:avLst/>
        </a:prstGeom>
        <a:solidFill>
          <a:schemeClr val="lt1">
            <a:hueOff val="0"/>
            <a:satOff val="0"/>
            <a:lumOff val="0"/>
            <a:alphaOff val="0"/>
          </a:schemeClr>
        </a:solidFill>
        <a:ln w="25400" cap="flat" cmpd="sng" algn="ctr">
          <a:solidFill>
            <a:schemeClr val="accent1">
              <a:shade val="50000"/>
              <a:hueOff val="-379322"/>
              <a:satOff val="-20163"/>
              <a:lumOff val="31845"/>
              <a:alphaOff val="0"/>
            </a:schemeClr>
          </a:solidFill>
          <a:prstDash val="solid"/>
        </a:ln>
        <a:effectLst/>
      </dsp:spPr>
      <dsp:style>
        <a:lnRef idx="2">
          <a:scrgbClr r="0" g="0" b="0"/>
        </a:lnRef>
        <a:fillRef idx="1">
          <a:scrgbClr r="0" g="0" b="0"/>
        </a:fillRef>
        <a:effectRef idx="0">
          <a:scrgbClr r="0" g="0" b="0"/>
        </a:effectRef>
        <a:fontRef idx="minor"/>
      </dsp:style>
    </dsp:sp>
    <dsp:sp modelId="{7C8204E3-6B0C-48F6-9478-BF2ACEED1248}">
      <dsp:nvSpPr>
        <dsp:cNvPr id="0" name=""/>
        <dsp:cNvSpPr/>
      </dsp:nvSpPr>
      <dsp:spPr>
        <a:xfrm>
          <a:off x="258772" y="2129613"/>
          <a:ext cx="2221336" cy="409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lvl="0" algn="l" defTabSz="400050">
            <a:lnSpc>
              <a:spcPct val="90000"/>
            </a:lnSpc>
            <a:spcBef>
              <a:spcPct val="0"/>
            </a:spcBef>
            <a:spcAft>
              <a:spcPct val="35000"/>
            </a:spcAft>
          </a:pPr>
          <a:r>
            <a:rPr lang="ru-RU" sz="900" kern="1200" dirty="0"/>
            <a:t>Химическая промышленность</a:t>
          </a:r>
        </a:p>
      </dsp:txBody>
      <dsp:txXfrm>
        <a:off x="258772" y="2129613"/>
        <a:ext cx="2221336" cy="409011"/>
      </dsp:txXfrm>
    </dsp:sp>
    <dsp:sp modelId="{B2AB8406-5C4C-45A1-99E5-3D2A8004267B}">
      <dsp:nvSpPr>
        <dsp:cNvPr id="0" name=""/>
        <dsp:cNvSpPr/>
      </dsp:nvSpPr>
      <dsp:spPr>
        <a:xfrm>
          <a:off x="91574" y="2655397"/>
          <a:ext cx="175466" cy="175466"/>
        </a:xfrm>
        <a:prstGeom prst="rect">
          <a:avLst/>
        </a:prstGeom>
        <a:solidFill>
          <a:schemeClr val="lt1">
            <a:hueOff val="0"/>
            <a:satOff val="0"/>
            <a:lumOff val="0"/>
            <a:alphaOff val="0"/>
          </a:schemeClr>
        </a:solidFill>
        <a:ln w="25400" cap="flat" cmpd="sng" algn="ctr">
          <a:solidFill>
            <a:schemeClr val="accent1">
              <a:shade val="50000"/>
              <a:hueOff val="-505763"/>
              <a:satOff val="-26884"/>
              <a:lumOff val="42460"/>
              <a:alphaOff val="0"/>
            </a:schemeClr>
          </a:solidFill>
          <a:prstDash val="solid"/>
        </a:ln>
        <a:effectLst/>
      </dsp:spPr>
      <dsp:style>
        <a:lnRef idx="2">
          <a:scrgbClr r="0" g="0" b="0"/>
        </a:lnRef>
        <a:fillRef idx="1">
          <a:scrgbClr r="0" g="0" b="0"/>
        </a:fillRef>
        <a:effectRef idx="0">
          <a:scrgbClr r="0" g="0" b="0"/>
        </a:effectRef>
        <a:fontRef idx="minor"/>
      </dsp:style>
    </dsp:sp>
    <dsp:sp modelId="{A791369B-5339-4503-8BE3-00D5376FFA9B}">
      <dsp:nvSpPr>
        <dsp:cNvPr id="0" name=""/>
        <dsp:cNvSpPr/>
      </dsp:nvSpPr>
      <dsp:spPr>
        <a:xfrm>
          <a:off x="258772" y="2538625"/>
          <a:ext cx="2221336" cy="409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lvl="0" algn="l" defTabSz="400050">
            <a:lnSpc>
              <a:spcPct val="90000"/>
            </a:lnSpc>
            <a:spcBef>
              <a:spcPct val="0"/>
            </a:spcBef>
            <a:spcAft>
              <a:spcPct val="35000"/>
            </a:spcAft>
          </a:pPr>
          <a:r>
            <a:rPr lang="ru-RU" sz="900" kern="1200" dirty="0"/>
            <a:t>Оборонная промышленность</a:t>
          </a:r>
        </a:p>
      </dsp:txBody>
      <dsp:txXfrm>
        <a:off x="258772" y="2538625"/>
        <a:ext cx="2221336" cy="409011"/>
      </dsp:txXfrm>
    </dsp:sp>
    <dsp:sp modelId="{39FA7302-636C-4539-880C-912FC9098421}">
      <dsp:nvSpPr>
        <dsp:cNvPr id="0" name=""/>
        <dsp:cNvSpPr/>
      </dsp:nvSpPr>
      <dsp:spPr>
        <a:xfrm>
          <a:off x="2599535" y="504801"/>
          <a:ext cx="2388534" cy="281004"/>
        </a:xfrm>
        <a:prstGeom prst="rect">
          <a:avLst/>
        </a:prstGeom>
        <a:solidFill>
          <a:schemeClr val="accent1">
            <a:shade val="50000"/>
            <a:hueOff val="-379322"/>
            <a:satOff val="-20163"/>
            <a:lumOff val="31845"/>
            <a:alphaOff val="0"/>
          </a:schemeClr>
        </a:solidFill>
        <a:ln w="25400" cap="flat" cmpd="sng" algn="ctr">
          <a:solidFill>
            <a:schemeClr val="accent1">
              <a:shade val="50000"/>
              <a:hueOff val="-379322"/>
              <a:satOff val="-20163"/>
              <a:lumOff val="318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939F8C-276C-457F-8274-3FA2C2DA5938}">
      <dsp:nvSpPr>
        <dsp:cNvPr id="0" name=""/>
        <dsp:cNvSpPr/>
      </dsp:nvSpPr>
      <dsp:spPr>
        <a:xfrm>
          <a:off x="2599535" y="610335"/>
          <a:ext cx="175470" cy="175470"/>
        </a:xfrm>
        <a:prstGeom prst="rect">
          <a:avLst/>
        </a:prstGeom>
        <a:solidFill>
          <a:schemeClr val="lt1">
            <a:alpha val="90000"/>
            <a:hueOff val="0"/>
            <a:satOff val="0"/>
            <a:lumOff val="0"/>
            <a:alphaOff val="0"/>
          </a:schemeClr>
        </a:solidFill>
        <a:ln w="25400" cap="flat" cmpd="sng" algn="ctr">
          <a:solidFill>
            <a:schemeClr val="accent1">
              <a:shade val="50000"/>
              <a:hueOff val="-379322"/>
              <a:satOff val="-20163"/>
              <a:lumOff val="31845"/>
              <a:alphaOff val="0"/>
            </a:schemeClr>
          </a:solidFill>
          <a:prstDash val="solid"/>
        </a:ln>
        <a:effectLst/>
      </dsp:spPr>
      <dsp:style>
        <a:lnRef idx="2">
          <a:scrgbClr r="0" g="0" b="0"/>
        </a:lnRef>
        <a:fillRef idx="1">
          <a:scrgbClr r="0" g="0" b="0"/>
        </a:fillRef>
        <a:effectRef idx="0">
          <a:scrgbClr r="0" g="0" b="0"/>
        </a:effectRef>
        <a:fontRef idx="minor"/>
      </dsp:style>
    </dsp:sp>
    <dsp:sp modelId="{951F678D-445E-4ADA-BEF3-A23017E28E29}">
      <dsp:nvSpPr>
        <dsp:cNvPr id="0" name=""/>
        <dsp:cNvSpPr/>
      </dsp:nvSpPr>
      <dsp:spPr>
        <a:xfrm>
          <a:off x="2599535" y="0"/>
          <a:ext cx="2388534" cy="504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l" defTabSz="755650">
            <a:lnSpc>
              <a:spcPct val="90000"/>
            </a:lnSpc>
            <a:spcBef>
              <a:spcPct val="0"/>
            </a:spcBef>
            <a:spcAft>
              <a:spcPct val="35000"/>
            </a:spcAft>
          </a:pPr>
          <a:r>
            <a:rPr lang="ru-RU" sz="1700" kern="1200" dirty="0"/>
            <a:t>Лёгкая промышленность</a:t>
          </a:r>
        </a:p>
      </dsp:txBody>
      <dsp:txXfrm>
        <a:off x="2599535" y="0"/>
        <a:ext cx="2388534" cy="504801"/>
      </dsp:txXfrm>
    </dsp:sp>
    <dsp:sp modelId="{B9EA1EC2-670C-49BF-8D22-A186745D2852}">
      <dsp:nvSpPr>
        <dsp:cNvPr id="0" name=""/>
        <dsp:cNvSpPr/>
      </dsp:nvSpPr>
      <dsp:spPr>
        <a:xfrm>
          <a:off x="2599535" y="1019351"/>
          <a:ext cx="175466" cy="175466"/>
        </a:xfrm>
        <a:prstGeom prst="rect">
          <a:avLst/>
        </a:prstGeom>
        <a:solidFill>
          <a:schemeClr val="lt1">
            <a:hueOff val="0"/>
            <a:satOff val="0"/>
            <a:lumOff val="0"/>
            <a:alphaOff val="0"/>
          </a:schemeClr>
        </a:solidFill>
        <a:ln w="25400" cap="flat" cmpd="sng" algn="ctr">
          <a:solidFill>
            <a:schemeClr val="accent1">
              <a:shade val="50000"/>
              <a:hueOff val="-505763"/>
              <a:satOff val="-26884"/>
              <a:lumOff val="42460"/>
              <a:alphaOff val="0"/>
            </a:schemeClr>
          </a:solidFill>
          <a:prstDash val="solid"/>
        </a:ln>
        <a:effectLst/>
      </dsp:spPr>
      <dsp:style>
        <a:lnRef idx="2">
          <a:scrgbClr r="0" g="0" b="0"/>
        </a:lnRef>
        <a:fillRef idx="1">
          <a:scrgbClr r="0" g="0" b="0"/>
        </a:fillRef>
        <a:effectRef idx="0">
          <a:scrgbClr r="0" g="0" b="0"/>
        </a:effectRef>
        <a:fontRef idx="minor"/>
      </dsp:style>
    </dsp:sp>
    <dsp:sp modelId="{65B52F82-3F0B-4A8E-8CFD-0A86B8457885}">
      <dsp:nvSpPr>
        <dsp:cNvPr id="0" name=""/>
        <dsp:cNvSpPr/>
      </dsp:nvSpPr>
      <dsp:spPr>
        <a:xfrm>
          <a:off x="2766732" y="902578"/>
          <a:ext cx="2221336" cy="409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lvl="0" algn="l" defTabSz="400050">
            <a:lnSpc>
              <a:spcPct val="90000"/>
            </a:lnSpc>
            <a:spcBef>
              <a:spcPct val="0"/>
            </a:spcBef>
            <a:spcAft>
              <a:spcPct val="35000"/>
            </a:spcAft>
          </a:pPr>
          <a:r>
            <a:rPr lang="ru-RU" sz="900" kern="1200" dirty="0"/>
            <a:t>Пища</a:t>
          </a:r>
        </a:p>
      </dsp:txBody>
      <dsp:txXfrm>
        <a:off x="2766732" y="902578"/>
        <a:ext cx="2221336" cy="409011"/>
      </dsp:txXfrm>
    </dsp:sp>
    <dsp:sp modelId="{64E12CC3-6ED6-4EB2-8B99-068F85E0D0A1}">
      <dsp:nvSpPr>
        <dsp:cNvPr id="0" name=""/>
        <dsp:cNvSpPr/>
      </dsp:nvSpPr>
      <dsp:spPr>
        <a:xfrm>
          <a:off x="2599535" y="1428362"/>
          <a:ext cx="175466" cy="175466"/>
        </a:xfrm>
        <a:prstGeom prst="rect">
          <a:avLst/>
        </a:prstGeom>
        <a:solidFill>
          <a:schemeClr val="lt1">
            <a:hueOff val="0"/>
            <a:satOff val="0"/>
            <a:lumOff val="0"/>
            <a:alphaOff val="0"/>
          </a:schemeClr>
        </a:solidFill>
        <a:ln w="25400" cap="flat" cmpd="sng" algn="ctr">
          <a:solidFill>
            <a:schemeClr val="accent1">
              <a:shade val="50000"/>
              <a:hueOff val="-379322"/>
              <a:satOff val="-20163"/>
              <a:lumOff val="31845"/>
              <a:alphaOff val="0"/>
            </a:schemeClr>
          </a:solidFill>
          <a:prstDash val="solid"/>
        </a:ln>
        <a:effectLst/>
      </dsp:spPr>
      <dsp:style>
        <a:lnRef idx="2">
          <a:scrgbClr r="0" g="0" b="0"/>
        </a:lnRef>
        <a:fillRef idx="1">
          <a:scrgbClr r="0" g="0" b="0"/>
        </a:fillRef>
        <a:effectRef idx="0">
          <a:scrgbClr r="0" g="0" b="0"/>
        </a:effectRef>
        <a:fontRef idx="minor"/>
      </dsp:style>
    </dsp:sp>
    <dsp:sp modelId="{370C46EA-7F2E-497A-81A0-66CAC3DA8C29}">
      <dsp:nvSpPr>
        <dsp:cNvPr id="0" name=""/>
        <dsp:cNvSpPr/>
      </dsp:nvSpPr>
      <dsp:spPr>
        <a:xfrm>
          <a:off x="2766732" y="1311589"/>
          <a:ext cx="2221336" cy="409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lvl="0" algn="l" defTabSz="400050">
            <a:lnSpc>
              <a:spcPct val="90000"/>
            </a:lnSpc>
            <a:spcBef>
              <a:spcPct val="0"/>
            </a:spcBef>
            <a:spcAft>
              <a:spcPct val="35000"/>
            </a:spcAft>
          </a:pPr>
          <a:r>
            <a:rPr lang="ru-RU" sz="900" kern="1200" dirty="0"/>
            <a:t>Лекарства</a:t>
          </a:r>
        </a:p>
      </dsp:txBody>
      <dsp:txXfrm>
        <a:off x="2766732" y="1311589"/>
        <a:ext cx="2221336" cy="409011"/>
      </dsp:txXfrm>
    </dsp:sp>
    <dsp:sp modelId="{F77C8E50-374A-4689-9B9C-262FCC6251F4}">
      <dsp:nvSpPr>
        <dsp:cNvPr id="0" name=""/>
        <dsp:cNvSpPr/>
      </dsp:nvSpPr>
      <dsp:spPr>
        <a:xfrm>
          <a:off x="2599535" y="1837374"/>
          <a:ext cx="175466" cy="175466"/>
        </a:xfrm>
        <a:prstGeom prst="rect">
          <a:avLst/>
        </a:prstGeom>
        <a:solidFill>
          <a:schemeClr val="lt1">
            <a:hueOff val="0"/>
            <a:satOff val="0"/>
            <a:lumOff val="0"/>
            <a:alphaOff val="0"/>
          </a:schemeClr>
        </a:solidFill>
        <a:ln w="25400" cap="flat" cmpd="sng" algn="ctr">
          <a:solidFill>
            <a:schemeClr val="accent1">
              <a:shade val="50000"/>
              <a:hueOff val="-252881"/>
              <a:satOff val="-13442"/>
              <a:lumOff val="21230"/>
              <a:alphaOff val="0"/>
            </a:schemeClr>
          </a:solidFill>
          <a:prstDash val="solid"/>
        </a:ln>
        <a:effectLst/>
      </dsp:spPr>
      <dsp:style>
        <a:lnRef idx="2">
          <a:scrgbClr r="0" g="0" b="0"/>
        </a:lnRef>
        <a:fillRef idx="1">
          <a:scrgbClr r="0" g="0" b="0"/>
        </a:fillRef>
        <a:effectRef idx="0">
          <a:scrgbClr r="0" g="0" b="0"/>
        </a:effectRef>
        <a:fontRef idx="minor"/>
      </dsp:style>
    </dsp:sp>
    <dsp:sp modelId="{9BC5CDA6-8ECD-41F6-AABC-F61008564730}">
      <dsp:nvSpPr>
        <dsp:cNvPr id="0" name=""/>
        <dsp:cNvSpPr/>
      </dsp:nvSpPr>
      <dsp:spPr>
        <a:xfrm>
          <a:off x="2766732" y="1720601"/>
          <a:ext cx="2221336" cy="409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lvl="0" algn="l" defTabSz="400050">
            <a:lnSpc>
              <a:spcPct val="90000"/>
            </a:lnSpc>
            <a:spcBef>
              <a:spcPct val="0"/>
            </a:spcBef>
            <a:spcAft>
              <a:spcPct val="35000"/>
            </a:spcAft>
          </a:pPr>
          <a:r>
            <a:rPr lang="ru-RU" sz="900" kern="1200" dirty="0"/>
            <a:t>Украшения</a:t>
          </a:r>
        </a:p>
      </dsp:txBody>
      <dsp:txXfrm>
        <a:off x="2766732" y="1720601"/>
        <a:ext cx="2221336" cy="409011"/>
      </dsp:txXfrm>
    </dsp:sp>
    <dsp:sp modelId="{48E63A79-4843-4897-9823-1F838EAA28E3}">
      <dsp:nvSpPr>
        <dsp:cNvPr id="0" name=""/>
        <dsp:cNvSpPr/>
      </dsp:nvSpPr>
      <dsp:spPr>
        <a:xfrm>
          <a:off x="5107496" y="504801"/>
          <a:ext cx="2388534" cy="281004"/>
        </a:xfrm>
        <a:prstGeom prst="rect">
          <a:avLst/>
        </a:prstGeom>
        <a:solidFill>
          <a:schemeClr val="accent1">
            <a:shade val="50000"/>
            <a:hueOff val="-379322"/>
            <a:satOff val="-20163"/>
            <a:lumOff val="31845"/>
            <a:alphaOff val="0"/>
          </a:schemeClr>
        </a:solidFill>
        <a:ln w="25400" cap="flat" cmpd="sng" algn="ctr">
          <a:solidFill>
            <a:schemeClr val="accent1">
              <a:shade val="50000"/>
              <a:hueOff val="-379322"/>
              <a:satOff val="-20163"/>
              <a:lumOff val="318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C5ACC7-6BB9-414E-9D48-D34B1FAAAD9D}">
      <dsp:nvSpPr>
        <dsp:cNvPr id="0" name=""/>
        <dsp:cNvSpPr/>
      </dsp:nvSpPr>
      <dsp:spPr>
        <a:xfrm>
          <a:off x="5107496" y="610335"/>
          <a:ext cx="175470" cy="175470"/>
        </a:xfrm>
        <a:prstGeom prst="rect">
          <a:avLst/>
        </a:prstGeom>
        <a:solidFill>
          <a:schemeClr val="lt1">
            <a:alpha val="90000"/>
            <a:hueOff val="0"/>
            <a:satOff val="0"/>
            <a:lumOff val="0"/>
            <a:alphaOff val="0"/>
          </a:schemeClr>
        </a:solidFill>
        <a:ln w="25400" cap="flat" cmpd="sng" algn="ctr">
          <a:solidFill>
            <a:schemeClr val="accent1">
              <a:shade val="50000"/>
              <a:hueOff val="-379322"/>
              <a:satOff val="-20163"/>
              <a:lumOff val="31845"/>
              <a:alphaOff val="0"/>
            </a:schemeClr>
          </a:solidFill>
          <a:prstDash val="solid"/>
        </a:ln>
        <a:effectLst/>
      </dsp:spPr>
      <dsp:style>
        <a:lnRef idx="2">
          <a:scrgbClr r="0" g="0" b="0"/>
        </a:lnRef>
        <a:fillRef idx="1">
          <a:scrgbClr r="0" g="0" b="0"/>
        </a:fillRef>
        <a:effectRef idx="0">
          <a:scrgbClr r="0" g="0" b="0"/>
        </a:effectRef>
        <a:fontRef idx="minor"/>
      </dsp:style>
    </dsp:sp>
    <dsp:sp modelId="{DF06838E-4C84-45C8-AE62-0280A5A824E6}">
      <dsp:nvSpPr>
        <dsp:cNvPr id="0" name=""/>
        <dsp:cNvSpPr/>
      </dsp:nvSpPr>
      <dsp:spPr>
        <a:xfrm>
          <a:off x="5107496" y="0"/>
          <a:ext cx="2388534" cy="504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l" defTabSz="755650">
            <a:lnSpc>
              <a:spcPct val="90000"/>
            </a:lnSpc>
            <a:spcBef>
              <a:spcPct val="0"/>
            </a:spcBef>
            <a:spcAft>
              <a:spcPct val="35000"/>
            </a:spcAft>
          </a:pPr>
          <a:r>
            <a:rPr lang="ru-RU" sz="1700" kern="1200" dirty="0"/>
            <a:t>Сельское хозяйство</a:t>
          </a:r>
        </a:p>
      </dsp:txBody>
      <dsp:txXfrm>
        <a:off x="5107496" y="0"/>
        <a:ext cx="2388534" cy="504801"/>
      </dsp:txXfrm>
    </dsp:sp>
    <dsp:sp modelId="{06284339-179E-4A2E-AA46-2D119E7B2080}">
      <dsp:nvSpPr>
        <dsp:cNvPr id="0" name=""/>
        <dsp:cNvSpPr/>
      </dsp:nvSpPr>
      <dsp:spPr>
        <a:xfrm>
          <a:off x="5107496" y="1019351"/>
          <a:ext cx="175466" cy="175466"/>
        </a:xfrm>
        <a:prstGeom prst="rect">
          <a:avLst/>
        </a:prstGeom>
        <a:solidFill>
          <a:schemeClr val="lt1">
            <a:hueOff val="0"/>
            <a:satOff val="0"/>
            <a:lumOff val="0"/>
            <a:alphaOff val="0"/>
          </a:schemeClr>
        </a:solidFill>
        <a:ln w="25400" cap="flat" cmpd="sng" algn="ctr">
          <a:solidFill>
            <a:schemeClr val="accent1">
              <a:shade val="50000"/>
              <a:hueOff val="-126441"/>
              <a:satOff val="-6721"/>
              <a:lumOff val="10615"/>
              <a:alphaOff val="0"/>
            </a:schemeClr>
          </a:solidFill>
          <a:prstDash val="solid"/>
        </a:ln>
        <a:effectLst/>
      </dsp:spPr>
      <dsp:style>
        <a:lnRef idx="2">
          <a:scrgbClr r="0" g="0" b="0"/>
        </a:lnRef>
        <a:fillRef idx="1">
          <a:scrgbClr r="0" g="0" b="0"/>
        </a:fillRef>
        <a:effectRef idx="0">
          <a:scrgbClr r="0" g="0" b="0"/>
        </a:effectRef>
        <a:fontRef idx="minor"/>
      </dsp:style>
    </dsp:sp>
    <dsp:sp modelId="{F9E0206F-4AD6-453D-916E-9ED31524566E}">
      <dsp:nvSpPr>
        <dsp:cNvPr id="0" name=""/>
        <dsp:cNvSpPr/>
      </dsp:nvSpPr>
      <dsp:spPr>
        <a:xfrm>
          <a:off x="5274693" y="902578"/>
          <a:ext cx="2221336" cy="409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lvl="0" algn="l" defTabSz="400050">
            <a:lnSpc>
              <a:spcPct val="90000"/>
            </a:lnSpc>
            <a:spcBef>
              <a:spcPct val="0"/>
            </a:spcBef>
            <a:spcAft>
              <a:spcPct val="35000"/>
            </a:spcAft>
          </a:pPr>
          <a:r>
            <a:rPr lang="ru-RU" sz="900" kern="1200" dirty="0"/>
            <a:t>Удобрения</a:t>
          </a:r>
        </a:p>
      </dsp:txBody>
      <dsp:txXfrm>
        <a:off x="5274693" y="902578"/>
        <a:ext cx="2221336" cy="4090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8E5D4-D597-424B-B668-C1D1DF4CD99D}">
      <dsp:nvSpPr>
        <dsp:cNvPr id="0" name=""/>
        <dsp:cNvSpPr/>
      </dsp:nvSpPr>
      <dsp:spPr>
        <a:xfrm>
          <a:off x="0" y="13820"/>
          <a:ext cx="9036496" cy="561599"/>
        </a:xfrm>
        <a:prstGeom prst="roundRect">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t>Твёрдость</a:t>
          </a:r>
          <a:endParaRPr lang="ru-RU" sz="2400" kern="1200" dirty="0"/>
        </a:p>
      </dsp:txBody>
      <dsp:txXfrm>
        <a:off x="27415" y="41235"/>
        <a:ext cx="8981666" cy="506769"/>
      </dsp:txXfrm>
    </dsp:sp>
    <dsp:sp modelId="{32FE0E7A-8BEB-4FA0-9F8F-07D9C2DC4B2A}">
      <dsp:nvSpPr>
        <dsp:cNvPr id="0" name=""/>
        <dsp:cNvSpPr/>
      </dsp:nvSpPr>
      <dsp:spPr>
        <a:xfrm>
          <a:off x="0" y="644540"/>
          <a:ext cx="9036496" cy="561599"/>
        </a:xfrm>
        <a:prstGeom prst="roundRect">
          <a:avLst/>
        </a:prstGeom>
        <a:gradFill rotWithShape="0">
          <a:gsLst>
            <a:gs pos="0">
              <a:schemeClr val="accent1">
                <a:shade val="50000"/>
                <a:hueOff val="-227593"/>
                <a:satOff val="-12098"/>
                <a:lumOff val="19107"/>
                <a:alphaOff val="0"/>
                <a:shade val="51000"/>
                <a:satMod val="130000"/>
              </a:schemeClr>
            </a:gs>
            <a:gs pos="80000">
              <a:schemeClr val="accent1">
                <a:shade val="50000"/>
                <a:hueOff val="-227593"/>
                <a:satOff val="-12098"/>
                <a:lumOff val="19107"/>
                <a:alphaOff val="0"/>
                <a:shade val="93000"/>
                <a:satMod val="130000"/>
              </a:schemeClr>
            </a:gs>
            <a:gs pos="100000">
              <a:schemeClr val="accent1">
                <a:shade val="50000"/>
                <a:hueOff val="-227593"/>
                <a:satOff val="-12098"/>
                <a:lumOff val="1910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t>Стойкость к механическим воздействиям</a:t>
          </a:r>
          <a:endParaRPr lang="ru-RU" sz="2400" kern="1200" dirty="0"/>
        </a:p>
      </dsp:txBody>
      <dsp:txXfrm>
        <a:off x="27415" y="671955"/>
        <a:ext cx="8981666" cy="506769"/>
      </dsp:txXfrm>
    </dsp:sp>
    <dsp:sp modelId="{95324C01-EC7D-40BB-B0ED-F0C0BD36AD8D}">
      <dsp:nvSpPr>
        <dsp:cNvPr id="0" name=""/>
        <dsp:cNvSpPr/>
      </dsp:nvSpPr>
      <dsp:spPr>
        <a:xfrm>
          <a:off x="0" y="1275260"/>
          <a:ext cx="9036496" cy="561599"/>
        </a:xfrm>
        <a:prstGeom prst="roundRect">
          <a:avLst/>
        </a:prstGeom>
        <a:gradFill rotWithShape="0">
          <a:gsLst>
            <a:gs pos="0">
              <a:schemeClr val="accent1">
                <a:shade val="50000"/>
                <a:hueOff val="-455186"/>
                <a:satOff val="-24196"/>
                <a:lumOff val="38214"/>
                <a:alphaOff val="0"/>
                <a:shade val="51000"/>
                <a:satMod val="130000"/>
              </a:schemeClr>
            </a:gs>
            <a:gs pos="80000">
              <a:schemeClr val="accent1">
                <a:shade val="50000"/>
                <a:hueOff val="-455186"/>
                <a:satOff val="-24196"/>
                <a:lumOff val="38214"/>
                <a:alphaOff val="0"/>
                <a:shade val="93000"/>
                <a:satMod val="130000"/>
              </a:schemeClr>
            </a:gs>
            <a:gs pos="100000">
              <a:schemeClr val="accent1">
                <a:shade val="50000"/>
                <a:hueOff val="-455186"/>
                <a:satOff val="-24196"/>
                <a:lumOff val="382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t>Стойкость к химическим воздействиям</a:t>
          </a:r>
          <a:endParaRPr lang="ru-RU" sz="2400" kern="1200" dirty="0"/>
        </a:p>
      </dsp:txBody>
      <dsp:txXfrm>
        <a:off x="27415" y="1302675"/>
        <a:ext cx="8981666" cy="506769"/>
      </dsp:txXfrm>
    </dsp:sp>
    <dsp:sp modelId="{D365855A-FB3A-4E0B-9A5D-46AC5848CCED}">
      <dsp:nvSpPr>
        <dsp:cNvPr id="0" name=""/>
        <dsp:cNvSpPr/>
      </dsp:nvSpPr>
      <dsp:spPr>
        <a:xfrm>
          <a:off x="0" y="1905980"/>
          <a:ext cx="9036496" cy="561599"/>
        </a:xfrm>
        <a:prstGeom prst="roundRect">
          <a:avLst/>
        </a:prstGeom>
        <a:gradFill rotWithShape="0">
          <a:gsLst>
            <a:gs pos="0">
              <a:schemeClr val="accent1">
                <a:shade val="50000"/>
                <a:hueOff val="-455186"/>
                <a:satOff val="-24196"/>
                <a:lumOff val="38214"/>
                <a:alphaOff val="0"/>
                <a:shade val="51000"/>
                <a:satMod val="130000"/>
              </a:schemeClr>
            </a:gs>
            <a:gs pos="80000">
              <a:schemeClr val="accent1">
                <a:shade val="50000"/>
                <a:hueOff val="-455186"/>
                <a:satOff val="-24196"/>
                <a:lumOff val="38214"/>
                <a:alphaOff val="0"/>
                <a:shade val="93000"/>
                <a:satMod val="130000"/>
              </a:schemeClr>
            </a:gs>
            <a:gs pos="100000">
              <a:schemeClr val="accent1">
                <a:shade val="50000"/>
                <a:hueOff val="-455186"/>
                <a:satOff val="-24196"/>
                <a:lumOff val="382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t>Стойкость к атмосферным воздействиям</a:t>
          </a:r>
          <a:endParaRPr lang="ru-RU" sz="2400" kern="1200" dirty="0"/>
        </a:p>
      </dsp:txBody>
      <dsp:txXfrm>
        <a:off x="27415" y="1933395"/>
        <a:ext cx="8981666" cy="506769"/>
      </dsp:txXfrm>
    </dsp:sp>
    <dsp:sp modelId="{99583699-91AF-4DB8-A4DD-8DA5FED93A99}">
      <dsp:nvSpPr>
        <dsp:cNvPr id="0" name=""/>
        <dsp:cNvSpPr/>
      </dsp:nvSpPr>
      <dsp:spPr>
        <a:xfrm>
          <a:off x="0" y="2536700"/>
          <a:ext cx="9036496" cy="561599"/>
        </a:xfrm>
        <a:prstGeom prst="roundRect">
          <a:avLst/>
        </a:prstGeom>
        <a:gradFill rotWithShape="0">
          <a:gsLst>
            <a:gs pos="0">
              <a:schemeClr val="accent1">
                <a:shade val="50000"/>
                <a:hueOff val="-227593"/>
                <a:satOff val="-12098"/>
                <a:lumOff val="19107"/>
                <a:alphaOff val="0"/>
                <a:shade val="51000"/>
                <a:satMod val="130000"/>
              </a:schemeClr>
            </a:gs>
            <a:gs pos="80000">
              <a:schemeClr val="accent1">
                <a:shade val="50000"/>
                <a:hueOff val="-227593"/>
                <a:satOff val="-12098"/>
                <a:lumOff val="19107"/>
                <a:alphaOff val="0"/>
                <a:shade val="93000"/>
                <a:satMod val="130000"/>
              </a:schemeClr>
            </a:gs>
            <a:gs pos="100000">
              <a:schemeClr val="accent1">
                <a:shade val="50000"/>
                <a:hueOff val="-227593"/>
                <a:satOff val="-12098"/>
                <a:lumOff val="1910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t>Стойкость к водным воздействиям</a:t>
          </a:r>
          <a:endParaRPr lang="ru-RU" sz="2400" kern="1200" dirty="0"/>
        </a:p>
      </dsp:txBody>
      <dsp:txXfrm>
        <a:off x="27415" y="2564115"/>
        <a:ext cx="8981666" cy="5067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4202B2-20E7-410F-8383-CC9A188BAE36}">
      <dsp:nvSpPr>
        <dsp:cNvPr id="0" name=""/>
        <dsp:cNvSpPr/>
      </dsp:nvSpPr>
      <dsp:spPr>
        <a:xfrm>
          <a:off x="0" y="254782"/>
          <a:ext cx="8928992" cy="831600"/>
        </a:xfrm>
        <a:prstGeom prst="rect">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2989" tIns="249936" rIns="692989" bIns="113792" numCol="1" spcCol="1270" anchor="t" anchorCtr="0">
          <a:noAutofit/>
        </a:bodyPr>
        <a:lstStyle/>
        <a:p>
          <a:pPr marL="171450" lvl="1" indent="-171450" algn="l" defTabSz="711200">
            <a:lnSpc>
              <a:spcPct val="90000"/>
            </a:lnSpc>
            <a:spcBef>
              <a:spcPct val="0"/>
            </a:spcBef>
            <a:spcAft>
              <a:spcPct val="15000"/>
            </a:spcAft>
            <a:buChar char="••"/>
          </a:pPr>
          <a:r>
            <a:rPr lang="ru-RU" sz="1600" kern="1200" dirty="0" smtClean="0">
              <a:solidFill>
                <a:schemeClr val="tx1"/>
              </a:solidFill>
              <a:latin typeface="+mn-lt"/>
            </a:rPr>
            <a:t>Геоэкология: контроль среды обитания </a:t>
          </a:r>
          <a:r>
            <a:rPr lang="en-US" sz="1600" kern="1200" dirty="0" smtClean="0">
              <a:solidFill>
                <a:schemeClr val="tx1"/>
              </a:solidFill>
              <a:latin typeface="+mn-lt"/>
            </a:rPr>
            <a:t>&gt;</a:t>
          </a:r>
          <a:r>
            <a:rPr lang="ru-RU" sz="1600" kern="1200" dirty="0" smtClean="0">
              <a:latin typeface="+mn-lt"/>
            </a:rPr>
            <a:t> </a:t>
          </a:r>
          <a:r>
            <a:rPr lang="ru-RU" sz="1600" u="sng" kern="1200" dirty="0" smtClean="0">
              <a:latin typeface="+mn-lt"/>
              <a:hlinkClick xmlns:r="http://schemas.openxmlformats.org/officeDocument/2006/relationships" r:id="rId1"/>
            </a:rPr>
            <a:t>https://cat.gpntb.ru/?id=Expositions/S&amp;sid=eec6711d6dfd372a4e801f1548ce802a</a:t>
          </a:r>
          <a:endParaRPr lang="ru-RU" sz="1600" kern="1200" dirty="0">
            <a:latin typeface="+mn-lt"/>
          </a:endParaRPr>
        </a:p>
      </dsp:txBody>
      <dsp:txXfrm>
        <a:off x="0" y="254782"/>
        <a:ext cx="8928992" cy="831600"/>
      </dsp:txXfrm>
    </dsp:sp>
    <dsp:sp modelId="{DD2717C7-2AD3-4778-9254-73610F8518AE}">
      <dsp:nvSpPr>
        <dsp:cNvPr id="0" name=""/>
        <dsp:cNvSpPr/>
      </dsp:nvSpPr>
      <dsp:spPr>
        <a:xfrm>
          <a:off x="446449" y="77662"/>
          <a:ext cx="6250294" cy="354240"/>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46" tIns="0" rIns="236246" bIns="0" numCol="1" spcCol="1270" anchor="ctr" anchorCtr="0">
          <a:noAutofit/>
        </a:bodyPr>
        <a:lstStyle/>
        <a:p>
          <a:pPr lvl="0" algn="l" defTabSz="1066800">
            <a:lnSpc>
              <a:spcPct val="90000"/>
            </a:lnSpc>
            <a:spcBef>
              <a:spcPct val="0"/>
            </a:spcBef>
            <a:spcAft>
              <a:spcPct val="35000"/>
            </a:spcAft>
          </a:pPr>
          <a:r>
            <a:rPr lang="en-US" sz="2400" kern="1200" dirty="0" smtClean="0">
              <a:latin typeface="+mn-lt"/>
            </a:rPr>
            <a:t>2024</a:t>
          </a:r>
          <a:endParaRPr lang="ru-RU" sz="2400" kern="1200" dirty="0">
            <a:latin typeface="+mn-lt"/>
          </a:endParaRPr>
        </a:p>
      </dsp:txBody>
      <dsp:txXfrm>
        <a:off x="463742" y="94955"/>
        <a:ext cx="6215708" cy="319654"/>
      </dsp:txXfrm>
    </dsp:sp>
    <dsp:sp modelId="{A79AAE5B-064A-4F72-A7AE-D026C2756CA9}">
      <dsp:nvSpPr>
        <dsp:cNvPr id="0" name=""/>
        <dsp:cNvSpPr/>
      </dsp:nvSpPr>
      <dsp:spPr>
        <a:xfrm>
          <a:off x="0" y="1328303"/>
          <a:ext cx="8928992" cy="831600"/>
        </a:xfrm>
        <a:prstGeom prst="rect">
          <a:avLst/>
        </a:prstGeom>
        <a:solidFill>
          <a:schemeClr val="lt1">
            <a:alpha val="90000"/>
            <a:hueOff val="0"/>
            <a:satOff val="0"/>
            <a:lumOff val="0"/>
            <a:alphaOff val="0"/>
          </a:schemeClr>
        </a:solidFill>
        <a:ln w="25400" cap="flat" cmpd="sng" algn="ctr">
          <a:solidFill>
            <a:schemeClr val="accent1">
              <a:shade val="80000"/>
              <a:hueOff val="-177116"/>
              <a:satOff val="-8445"/>
              <a:lumOff val="107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2989" tIns="249936" rIns="692989" bIns="113792" numCol="1" spcCol="1270" anchor="t" anchorCtr="0">
          <a:noAutofit/>
        </a:bodyPr>
        <a:lstStyle/>
        <a:p>
          <a:pPr marL="171450" lvl="1" indent="-171450" algn="l" defTabSz="711200">
            <a:lnSpc>
              <a:spcPct val="90000"/>
            </a:lnSpc>
            <a:spcBef>
              <a:spcPct val="0"/>
            </a:spcBef>
            <a:spcAft>
              <a:spcPct val="15000"/>
            </a:spcAft>
            <a:buChar char="••"/>
          </a:pPr>
          <a:r>
            <a:rPr lang="ru-RU" sz="1600" kern="1200" dirty="0" smtClean="0">
              <a:latin typeface="+mn-lt"/>
            </a:rPr>
            <a:t>Геология для любознательных </a:t>
          </a:r>
          <a:r>
            <a:rPr lang="en-US" sz="1600" kern="1200" dirty="0" smtClean="0">
              <a:latin typeface="+mn-lt"/>
            </a:rPr>
            <a:t>&gt;</a:t>
          </a:r>
          <a:r>
            <a:rPr lang="ru-RU" sz="1600" kern="1200" dirty="0" smtClean="0">
              <a:latin typeface="+mn-lt"/>
            </a:rPr>
            <a:t> </a:t>
          </a:r>
          <a:r>
            <a:rPr lang="ru-RU" sz="1600" u="sng" kern="1200" dirty="0" smtClean="0">
              <a:latin typeface="+mn-lt"/>
              <a:hlinkClick xmlns:r="http://schemas.openxmlformats.org/officeDocument/2006/relationships" r:id="rId2"/>
            </a:rPr>
            <a:t>https://www.gpntb.ru/vystavki-v-gpntb-rossii/2022-god/113-chitatelyam/6/8907-geologiya-dlya-lyuboznatelnykh.html</a:t>
          </a:r>
          <a:endParaRPr lang="ru-RU" sz="1600" kern="1200" dirty="0">
            <a:latin typeface="+mn-lt"/>
          </a:endParaRPr>
        </a:p>
      </dsp:txBody>
      <dsp:txXfrm>
        <a:off x="0" y="1328303"/>
        <a:ext cx="8928992" cy="831600"/>
      </dsp:txXfrm>
    </dsp:sp>
    <dsp:sp modelId="{70CB1632-B2A6-43FD-8C98-72A1F551B8FB}">
      <dsp:nvSpPr>
        <dsp:cNvPr id="0" name=""/>
        <dsp:cNvSpPr/>
      </dsp:nvSpPr>
      <dsp:spPr>
        <a:xfrm>
          <a:off x="446449" y="1151183"/>
          <a:ext cx="6250294" cy="354240"/>
        </a:xfrm>
        <a:prstGeom prst="roundRect">
          <a:avLst/>
        </a:prstGeom>
        <a:solidFill>
          <a:schemeClr val="accent1">
            <a:shade val="80000"/>
            <a:hueOff val="-177116"/>
            <a:satOff val="-8445"/>
            <a:lumOff val="107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46" tIns="0" rIns="236246" bIns="0" numCol="1" spcCol="1270" anchor="ctr" anchorCtr="0">
          <a:noAutofit/>
        </a:bodyPr>
        <a:lstStyle/>
        <a:p>
          <a:pPr lvl="0" algn="l" defTabSz="1066800">
            <a:lnSpc>
              <a:spcPct val="90000"/>
            </a:lnSpc>
            <a:spcBef>
              <a:spcPct val="0"/>
            </a:spcBef>
            <a:spcAft>
              <a:spcPct val="35000"/>
            </a:spcAft>
          </a:pPr>
          <a:r>
            <a:rPr lang="en-US" sz="2400" kern="1200" dirty="0" smtClean="0">
              <a:latin typeface="+mn-lt"/>
            </a:rPr>
            <a:t>2022</a:t>
          </a:r>
          <a:endParaRPr lang="ru-RU" sz="2400" kern="1200" dirty="0">
            <a:latin typeface="+mn-lt"/>
          </a:endParaRPr>
        </a:p>
      </dsp:txBody>
      <dsp:txXfrm>
        <a:off x="463742" y="1168476"/>
        <a:ext cx="6215708" cy="319654"/>
      </dsp:txXfrm>
    </dsp:sp>
    <dsp:sp modelId="{E1AE671E-8549-4159-B4A4-F0F5C821E4CB}">
      <dsp:nvSpPr>
        <dsp:cNvPr id="0" name=""/>
        <dsp:cNvSpPr/>
      </dsp:nvSpPr>
      <dsp:spPr>
        <a:xfrm>
          <a:off x="0" y="2401823"/>
          <a:ext cx="8928992" cy="831600"/>
        </a:xfrm>
        <a:prstGeom prst="rect">
          <a:avLst/>
        </a:prstGeom>
        <a:solidFill>
          <a:schemeClr val="lt1">
            <a:alpha val="90000"/>
            <a:hueOff val="0"/>
            <a:satOff val="0"/>
            <a:lumOff val="0"/>
            <a:alphaOff val="0"/>
          </a:schemeClr>
        </a:solidFill>
        <a:ln w="25400" cap="flat" cmpd="sng" algn="ctr">
          <a:solidFill>
            <a:schemeClr val="accent1">
              <a:shade val="80000"/>
              <a:hueOff val="-354233"/>
              <a:satOff val="-16890"/>
              <a:lumOff val="215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2989" tIns="249936" rIns="692989" bIns="113792" numCol="1" spcCol="1270" anchor="t" anchorCtr="0">
          <a:noAutofit/>
        </a:bodyPr>
        <a:lstStyle/>
        <a:p>
          <a:pPr marL="171450" lvl="1" indent="-171450" algn="l" defTabSz="711200">
            <a:lnSpc>
              <a:spcPct val="90000"/>
            </a:lnSpc>
            <a:spcBef>
              <a:spcPct val="0"/>
            </a:spcBef>
            <a:spcAft>
              <a:spcPct val="15000"/>
            </a:spcAft>
            <a:buChar char="••"/>
          </a:pPr>
          <a:r>
            <a:rPr lang="ru-RU" sz="1600" kern="1200" dirty="0" smtClean="0">
              <a:latin typeface="+mn-lt"/>
            </a:rPr>
            <a:t>Металлы и их сплавы </a:t>
          </a:r>
          <a:r>
            <a:rPr lang="en-US" sz="1600" kern="1200" dirty="0" smtClean="0">
              <a:latin typeface="+mn-lt"/>
            </a:rPr>
            <a:t>&gt;</a:t>
          </a:r>
          <a:r>
            <a:rPr lang="ru-RU" sz="1600" kern="1200" dirty="0" smtClean="0">
              <a:latin typeface="+mn-lt"/>
            </a:rPr>
            <a:t> </a:t>
          </a:r>
          <a:r>
            <a:rPr lang="ru-RU" sz="1600" u="sng" kern="1200" dirty="0" smtClean="0">
              <a:latin typeface="+mn-lt"/>
              <a:hlinkClick xmlns:r="http://schemas.openxmlformats.org/officeDocument/2006/relationships" r:id="rId3"/>
            </a:rPr>
            <a:t>https://www.gpntb.ru/vystavki-v-gpntb-rossii/2021-god/113-chitatelyam/6/7467-metally-i-ikh-splavy.html</a:t>
          </a:r>
          <a:endParaRPr lang="ru-RU" sz="1600" kern="1200" dirty="0">
            <a:latin typeface="+mn-lt"/>
          </a:endParaRPr>
        </a:p>
      </dsp:txBody>
      <dsp:txXfrm>
        <a:off x="0" y="2401823"/>
        <a:ext cx="8928992" cy="831600"/>
      </dsp:txXfrm>
    </dsp:sp>
    <dsp:sp modelId="{2F79BEB6-34BD-42F6-88C3-38200CABE072}">
      <dsp:nvSpPr>
        <dsp:cNvPr id="0" name=""/>
        <dsp:cNvSpPr/>
      </dsp:nvSpPr>
      <dsp:spPr>
        <a:xfrm>
          <a:off x="446449" y="2224703"/>
          <a:ext cx="6250294" cy="354240"/>
        </a:xfrm>
        <a:prstGeom prst="roundRect">
          <a:avLst/>
        </a:prstGeom>
        <a:solidFill>
          <a:schemeClr val="accent1">
            <a:shade val="80000"/>
            <a:hueOff val="-354233"/>
            <a:satOff val="-16890"/>
            <a:lumOff val="215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46" tIns="0" rIns="236246" bIns="0" numCol="1" spcCol="1270" anchor="ctr" anchorCtr="0">
          <a:noAutofit/>
        </a:bodyPr>
        <a:lstStyle/>
        <a:p>
          <a:pPr lvl="0" algn="l" defTabSz="1066800">
            <a:lnSpc>
              <a:spcPct val="90000"/>
            </a:lnSpc>
            <a:spcBef>
              <a:spcPct val="0"/>
            </a:spcBef>
            <a:spcAft>
              <a:spcPct val="35000"/>
            </a:spcAft>
          </a:pPr>
          <a:r>
            <a:rPr lang="en-US" sz="2400" kern="1200" dirty="0" smtClean="0">
              <a:latin typeface="+mn-lt"/>
            </a:rPr>
            <a:t>2021</a:t>
          </a:r>
          <a:endParaRPr lang="ru-RU" sz="2400" kern="1200" dirty="0">
            <a:latin typeface="+mn-lt"/>
          </a:endParaRPr>
        </a:p>
      </dsp:txBody>
      <dsp:txXfrm>
        <a:off x="463742" y="2241996"/>
        <a:ext cx="6215708" cy="319654"/>
      </dsp:txXfrm>
    </dsp:sp>
    <dsp:sp modelId="{83CBA607-3D49-4CE5-9597-61176187CDA1}">
      <dsp:nvSpPr>
        <dsp:cNvPr id="0" name=""/>
        <dsp:cNvSpPr/>
      </dsp:nvSpPr>
      <dsp:spPr>
        <a:xfrm>
          <a:off x="0" y="3475343"/>
          <a:ext cx="8928992" cy="1323000"/>
        </a:xfrm>
        <a:prstGeom prst="rect">
          <a:avLst/>
        </a:prstGeom>
        <a:solidFill>
          <a:schemeClr val="lt1">
            <a:alpha val="90000"/>
            <a:hueOff val="0"/>
            <a:satOff val="0"/>
            <a:lumOff val="0"/>
            <a:alphaOff val="0"/>
          </a:schemeClr>
        </a:solidFill>
        <a:ln w="25400" cap="flat" cmpd="sng" algn="ctr">
          <a:solidFill>
            <a:schemeClr val="accent1">
              <a:shade val="80000"/>
              <a:hueOff val="-531349"/>
              <a:satOff val="-25335"/>
              <a:lumOff val="323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2989" tIns="249936" rIns="692989" bIns="113792" numCol="1" spcCol="1270" anchor="t" anchorCtr="0">
          <a:noAutofit/>
        </a:bodyPr>
        <a:lstStyle/>
        <a:p>
          <a:pPr marL="171450" lvl="1" indent="-171450" algn="l" defTabSz="711200">
            <a:lnSpc>
              <a:spcPct val="90000"/>
            </a:lnSpc>
            <a:spcBef>
              <a:spcPct val="0"/>
            </a:spcBef>
            <a:spcAft>
              <a:spcPct val="15000"/>
            </a:spcAft>
            <a:buChar char="••"/>
          </a:pPr>
          <a:r>
            <a:rPr lang="ru-RU" sz="1600" kern="1200" dirty="0" smtClean="0">
              <a:latin typeface="+mn-lt"/>
            </a:rPr>
            <a:t>Нефть и минералы</a:t>
          </a:r>
          <a:r>
            <a:rPr lang="en-US" sz="1600" kern="1200" dirty="0" smtClean="0">
              <a:latin typeface="+mn-lt"/>
            </a:rPr>
            <a:t> &gt;</a:t>
          </a:r>
          <a:r>
            <a:rPr lang="ru-RU" sz="1600" kern="1200" dirty="0" smtClean="0">
              <a:latin typeface="+mn-lt"/>
            </a:rPr>
            <a:t> </a:t>
          </a:r>
          <a:r>
            <a:rPr lang="ru-RU" sz="1600" u="sng" kern="1200" dirty="0" smtClean="0">
              <a:latin typeface="+mn-lt"/>
              <a:hlinkClick xmlns:r="http://schemas.openxmlformats.org/officeDocument/2006/relationships" r:id="rId4"/>
            </a:rPr>
            <a:t>https://www.gpntb.ru/vystavki-v-gpntb-rossii/2020-god/113-chitatelyam/6/7051-mineraly-i-neft.html</a:t>
          </a:r>
          <a:endParaRPr lang="ru-RU" sz="1600" kern="1200" dirty="0">
            <a:latin typeface="+mn-lt"/>
          </a:endParaRPr>
        </a:p>
        <a:p>
          <a:pPr marL="171450" lvl="1" indent="-171450" algn="l" defTabSz="711200">
            <a:lnSpc>
              <a:spcPct val="90000"/>
            </a:lnSpc>
            <a:spcBef>
              <a:spcPct val="0"/>
            </a:spcBef>
            <a:spcAft>
              <a:spcPct val="15000"/>
            </a:spcAft>
            <a:buChar char="••"/>
          </a:pPr>
          <a:r>
            <a:rPr lang="ru-RU" sz="1600" kern="1200" dirty="0" smtClean="0">
              <a:latin typeface="+mn-lt"/>
            </a:rPr>
            <a:t>Топливный ресурс планеты</a:t>
          </a:r>
          <a:r>
            <a:rPr lang="en-US" sz="1600" kern="1200" dirty="0" smtClean="0">
              <a:latin typeface="+mn-lt"/>
            </a:rPr>
            <a:t> &gt;</a:t>
          </a:r>
          <a:r>
            <a:rPr lang="ru-RU" sz="1600" kern="1200" dirty="0" smtClean="0">
              <a:latin typeface="+mn-lt"/>
            </a:rPr>
            <a:t> </a:t>
          </a:r>
          <a:r>
            <a:rPr lang="ru-RU" sz="1600" u="sng" kern="1200" dirty="0" smtClean="0">
              <a:latin typeface="+mn-lt"/>
              <a:hlinkClick xmlns:r="http://schemas.openxmlformats.org/officeDocument/2006/relationships" r:id="rId5"/>
            </a:rPr>
            <a:t>https://www.gpntb.ru/vystavki-v-gpntb-rossii/2020-god/113-chitatelyam/6/6582-toplivnyj-resurs-planety.html</a:t>
          </a:r>
          <a:endParaRPr lang="ru-RU" sz="1600" kern="1200" dirty="0">
            <a:latin typeface="+mn-lt"/>
          </a:endParaRPr>
        </a:p>
      </dsp:txBody>
      <dsp:txXfrm>
        <a:off x="0" y="3475343"/>
        <a:ext cx="8928992" cy="1323000"/>
      </dsp:txXfrm>
    </dsp:sp>
    <dsp:sp modelId="{A9C5C158-81D2-4218-830E-EC1F3DD99D29}">
      <dsp:nvSpPr>
        <dsp:cNvPr id="0" name=""/>
        <dsp:cNvSpPr/>
      </dsp:nvSpPr>
      <dsp:spPr>
        <a:xfrm>
          <a:off x="446449" y="3298223"/>
          <a:ext cx="6250294" cy="354240"/>
        </a:xfrm>
        <a:prstGeom prst="roundRect">
          <a:avLst/>
        </a:prstGeom>
        <a:solidFill>
          <a:schemeClr val="accent1">
            <a:shade val="80000"/>
            <a:hueOff val="-531349"/>
            <a:satOff val="-25335"/>
            <a:lumOff val="323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46" tIns="0" rIns="236246" bIns="0" numCol="1" spcCol="1270" anchor="ctr" anchorCtr="0">
          <a:noAutofit/>
        </a:bodyPr>
        <a:lstStyle/>
        <a:p>
          <a:pPr lvl="0" algn="l" defTabSz="1066800">
            <a:lnSpc>
              <a:spcPct val="90000"/>
            </a:lnSpc>
            <a:spcBef>
              <a:spcPct val="0"/>
            </a:spcBef>
            <a:spcAft>
              <a:spcPct val="35000"/>
            </a:spcAft>
          </a:pPr>
          <a:r>
            <a:rPr lang="en-US" sz="2400" kern="1200" dirty="0" smtClean="0">
              <a:latin typeface="+mn-lt"/>
            </a:rPr>
            <a:t>2020</a:t>
          </a:r>
          <a:endParaRPr lang="ru-RU" sz="2400" kern="1200" dirty="0">
            <a:latin typeface="+mn-lt"/>
          </a:endParaRPr>
        </a:p>
      </dsp:txBody>
      <dsp:txXfrm>
        <a:off x="463742" y="3315516"/>
        <a:ext cx="6215708" cy="3196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4202B2-20E7-410F-8383-CC9A188BAE36}">
      <dsp:nvSpPr>
        <dsp:cNvPr id="0" name=""/>
        <dsp:cNvSpPr/>
      </dsp:nvSpPr>
      <dsp:spPr>
        <a:xfrm>
          <a:off x="0" y="216982"/>
          <a:ext cx="8928992" cy="869400"/>
        </a:xfrm>
        <a:prstGeom prst="rect">
          <a:avLst/>
        </a:prstGeom>
        <a:solidFill>
          <a:schemeClr val="lt1">
            <a:alpha val="9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2989" tIns="249936" rIns="692989" bIns="113792" numCol="1" spcCol="1270" anchor="t" anchorCtr="0">
          <a:noAutofit/>
        </a:bodyPr>
        <a:lstStyle/>
        <a:p>
          <a:pPr marL="171450" lvl="1" indent="-171450" algn="l" defTabSz="711200">
            <a:lnSpc>
              <a:spcPct val="90000"/>
            </a:lnSpc>
            <a:spcBef>
              <a:spcPct val="0"/>
            </a:spcBef>
            <a:spcAft>
              <a:spcPct val="15000"/>
            </a:spcAft>
            <a:buChar char="••"/>
          </a:pPr>
          <a:r>
            <a:rPr lang="ru-RU" sz="1600" kern="1200" dirty="0" smtClean="0"/>
            <a:t>В поисках энергии недр</a:t>
          </a:r>
          <a:r>
            <a:rPr lang="en-US" sz="1600" kern="1200" dirty="0" smtClean="0"/>
            <a:t> &gt;</a:t>
          </a:r>
          <a:r>
            <a:rPr lang="ru-RU" sz="1600" kern="1200" dirty="0" smtClean="0"/>
            <a:t> </a:t>
          </a:r>
          <a:r>
            <a:rPr lang="ru-RU" sz="1600" u="sng" kern="1200" dirty="0" smtClean="0">
              <a:hlinkClick xmlns:r="http://schemas.openxmlformats.org/officeDocument/2006/relationships" r:id="rId1"/>
            </a:rPr>
            <a:t>https://www.gpntb.ru/vystavki-v-gpntb-rossii/2019-god/113-chitatelyam/6/6414-v-poiskakh-energii-nedr.ht</a:t>
          </a:r>
          <a:r>
            <a:rPr lang="en-US" sz="1600" u="sng" kern="1200" dirty="0" smtClean="0">
              <a:hlinkClick xmlns:r="http://schemas.openxmlformats.org/officeDocument/2006/relationships" r:id="rId1"/>
            </a:rPr>
            <a:t>ml</a:t>
          </a:r>
          <a:endParaRPr lang="ru-RU" sz="1600" kern="1200" dirty="0">
            <a:latin typeface="+mn-lt"/>
          </a:endParaRPr>
        </a:p>
      </dsp:txBody>
      <dsp:txXfrm>
        <a:off x="0" y="216982"/>
        <a:ext cx="8928992" cy="869400"/>
      </dsp:txXfrm>
    </dsp:sp>
    <dsp:sp modelId="{DD2717C7-2AD3-4778-9254-73610F8518AE}">
      <dsp:nvSpPr>
        <dsp:cNvPr id="0" name=""/>
        <dsp:cNvSpPr/>
      </dsp:nvSpPr>
      <dsp:spPr>
        <a:xfrm>
          <a:off x="446449" y="39862"/>
          <a:ext cx="6250294" cy="354240"/>
        </a:xfrm>
        <a:prstGeom prst="round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46" tIns="0" rIns="236246" bIns="0" numCol="1" spcCol="1270" anchor="ctr" anchorCtr="0">
          <a:noAutofit/>
        </a:bodyPr>
        <a:lstStyle/>
        <a:p>
          <a:pPr lvl="0" algn="l" defTabSz="1066800">
            <a:lnSpc>
              <a:spcPct val="90000"/>
            </a:lnSpc>
            <a:spcBef>
              <a:spcPct val="0"/>
            </a:spcBef>
            <a:spcAft>
              <a:spcPct val="35000"/>
            </a:spcAft>
          </a:pPr>
          <a:r>
            <a:rPr lang="en-US" sz="2400" kern="1200" dirty="0" smtClean="0">
              <a:latin typeface="+mn-lt"/>
            </a:rPr>
            <a:t>20</a:t>
          </a:r>
          <a:r>
            <a:rPr lang="ru-RU" sz="2400" kern="1200" dirty="0" smtClean="0">
              <a:latin typeface="+mn-lt"/>
            </a:rPr>
            <a:t>19</a:t>
          </a:r>
          <a:endParaRPr lang="ru-RU" sz="2400" kern="1200" dirty="0">
            <a:latin typeface="+mn-lt"/>
          </a:endParaRPr>
        </a:p>
      </dsp:txBody>
      <dsp:txXfrm>
        <a:off x="463742" y="57155"/>
        <a:ext cx="6215708" cy="319654"/>
      </dsp:txXfrm>
    </dsp:sp>
    <dsp:sp modelId="{A79AAE5B-064A-4F72-A7AE-D026C2756CA9}">
      <dsp:nvSpPr>
        <dsp:cNvPr id="0" name=""/>
        <dsp:cNvSpPr/>
      </dsp:nvSpPr>
      <dsp:spPr>
        <a:xfrm>
          <a:off x="0" y="1328302"/>
          <a:ext cx="8928992" cy="831600"/>
        </a:xfrm>
        <a:prstGeom prst="rect">
          <a:avLst/>
        </a:prstGeom>
        <a:solidFill>
          <a:schemeClr val="lt1">
            <a:alpha val="90000"/>
            <a:hueOff val="0"/>
            <a:satOff val="0"/>
            <a:lumOff val="0"/>
            <a:alphaOff val="0"/>
          </a:schemeClr>
        </a:solidFill>
        <a:ln w="25400" cap="flat" cmpd="sng" algn="ctr">
          <a:solidFill>
            <a:schemeClr val="accent1">
              <a:shade val="50000"/>
              <a:hueOff val="-284491"/>
              <a:satOff val="-15123"/>
              <a:lumOff val="238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2989" tIns="249936" rIns="692989" bIns="113792" numCol="1" spcCol="1270" anchor="t" anchorCtr="0">
          <a:noAutofit/>
        </a:bodyPr>
        <a:lstStyle/>
        <a:p>
          <a:pPr marL="171450" lvl="1" indent="-171450" algn="l" defTabSz="711200">
            <a:lnSpc>
              <a:spcPct val="90000"/>
            </a:lnSpc>
            <a:spcBef>
              <a:spcPct val="0"/>
            </a:spcBef>
            <a:spcAft>
              <a:spcPct val="15000"/>
            </a:spcAft>
            <a:buChar char="••"/>
          </a:pPr>
          <a:r>
            <a:rPr lang="ru-RU" sz="1600" kern="1200" dirty="0" smtClean="0"/>
            <a:t>«Мир глазами геологов»</a:t>
          </a:r>
          <a:r>
            <a:rPr lang="en-US" sz="1600" kern="1200" dirty="0" smtClean="0"/>
            <a:t> &gt;</a:t>
          </a:r>
          <a:r>
            <a:rPr lang="ru-RU" sz="1600" kern="1200" dirty="0" smtClean="0"/>
            <a:t> </a:t>
          </a:r>
          <a:r>
            <a:rPr lang="ru-RU" sz="1600" u="sng" kern="1200" dirty="0" smtClean="0">
              <a:hlinkClick xmlns:r="http://schemas.openxmlformats.org/officeDocument/2006/relationships" r:id="rId2"/>
            </a:rPr>
            <a:t>https://www.gpntb.ru/vystavki-v-gpntb-rossii/2018-god/113-chitatelyam/6/5711-mir-glazami-geologov.html</a:t>
          </a:r>
          <a:endParaRPr lang="ru-RU" sz="1600" kern="1200" dirty="0">
            <a:latin typeface="+mn-lt"/>
          </a:endParaRPr>
        </a:p>
      </dsp:txBody>
      <dsp:txXfrm>
        <a:off x="0" y="1328302"/>
        <a:ext cx="8928992" cy="831600"/>
      </dsp:txXfrm>
    </dsp:sp>
    <dsp:sp modelId="{70CB1632-B2A6-43FD-8C98-72A1F551B8FB}">
      <dsp:nvSpPr>
        <dsp:cNvPr id="0" name=""/>
        <dsp:cNvSpPr/>
      </dsp:nvSpPr>
      <dsp:spPr>
        <a:xfrm>
          <a:off x="446449" y="1151182"/>
          <a:ext cx="6250294" cy="354240"/>
        </a:xfrm>
        <a:prstGeom prst="roundRect">
          <a:avLst/>
        </a:prstGeom>
        <a:solidFill>
          <a:schemeClr val="accent1">
            <a:shade val="50000"/>
            <a:hueOff val="-284491"/>
            <a:satOff val="-15123"/>
            <a:lumOff val="23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46" tIns="0" rIns="236246" bIns="0" numCol="1" spcCol="1270" anchor="ctr" anchorCtr="0">
          <a:noAutofit/>
        </a:bodyPr>
        <a:lstStyle/>
        <a:p>
          <a:pPr lvl="0" algn="l" defTabSz="1066800">
            <a:lnSpc>
              <a:spcPct val="90000"/>
            </a:lnSpc>
            <a:spcBef>
              <a:spcPct val="0"/>
            </a:spcBef>
            <a:spcAft>
              <a:spcPct val="35000"/>
            </a:spcAft>
          </a:pPr>
          <a:r>
            <a:rPr lang="en-US" sz="2400" kern="1200" dirty="0" smtClean="0">
              <a:latin typeface="+mn-lt"/>
            </a:rPr>
            <a:t>20</a:t>
          </a:r>
          <a:r>
            <a:rPr lang="ru-RU" sz="2400" kern="1200" dirty="0" smtClean="0">
              <a:latin typeface="+mn-lt"/>
            </a:rPr>
            <a:t>18</a:t>
          </a:r>
          <a:endParaRPr lang="ru-RU" sz="2400" kern="1200" dirty="0">
            <a:latin typeface="+mn-lt"/>
          </a:endParaRPr>
        </a:p>
      </dsp:txBody>
      <dsp:txXfrm>
        <a:off x="463742" y="1168475"/>
        <a:ext cx="6215708" cy="319654"/>
      </dsp:txXfrm>
    </dsp:sp>
    <dsp:sp modelId="{E1AE671E-8549-4159-B4A4-F0F5C821E4CB}">
      <dsp:nvSpPr>
        <dsp:cNvPr id="0" name=""/>
        <dsp:cNvSpPr/>
      </dsp:nvSpPr>
      <dsp:spPr>
        <a:xfrm>
          <a:off x="0" y="2401823"/>
          <a:ext cx="8928992" cy="869400"/>
        </a:xfrm>
        <a:prstGeom prst="rect">
          <a:avLst/>
        </a:prstGeom>
        <a:solidFill>
          <a:schemeClr val="lt1">
            <a:alpha val="90000"/>
            <a:hueOff val="0"/>
            <a:satOff val="0"/>
            <a:lumOff val="0"/>
            <a:alphaOff val="0"/>
          </a:schemeClr>
        </a:solidFill>
        <a:ln w="25400" cap="flat" cmpd="sng" algn="ctr">
          <a:solidFill>
            <a:schemeClr val="accent1">
              <a:shade val="50000"/>
              <a:hueOff val="-568983"/>
              <a:satOff val="-30245"/>
              <a:lumOff val="4776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2989" tIns="249936" rIns="692989" bIns="113792" numCol="1" spcCol="1270" anchor="t" anchorCtr="0">
          <a:noAutofit/>
        </a:bodyPr>
        <a:lstStyle/>
        <a:p>
          <a:pPr marL="171450" lvl="1" indent="-171450" algn="l" defTabSz="711200">
            <a:lnSpc>
              <a:spcPct val="90000"/>
            </a:lnSpc>
            <a:spcBef>
              <a:spcPct val="0"/>
            </a:spcBef>
            <a:spcAft>
              <a:spcPct val="15000"/>
            </a:spcAft>
            <a:buChar char="••"/>
          </a:pPr>
          <a:r>
            <a:rPr lang="ru-RU" sz="1600" kern="1200" dirty="0" smtClean="0"/>
            <a:t>Богатство недр во благо России</a:t>
          </a:r>
          <a:r>
            <a:rPr lang="en-US" sz="1600" kern="1200" dirty="0" smtClean="0"/>
            <a:t> &gt; </a:t>
          </a:r>
          <a:r>
            <a:rPr lang="ru-RU" sz="1600" kern="1200" dirty="0" smtClean="0"/>
            <a:t> </a:t>
          </a:r>
          <a:r>
            <a:rPr lang="ru-RU" sz="1600" u="sng" kern="1200" dirty="0" smtClean="0">
              <a:hlinkClick xmlns:r="http://schemas.openxmlformats.org/officeDocument/2006/relationships" r:id="rId3"/>
            </a:rPr>
            <a:t>https://ecology.gpntb.ru/exhibition/exibits_2017/exibits_1714/</a:t>
          </a:r>
          <a:endParaRPr lang="ru-RU" sz="1600" kern="1200" dirty="0">
            <a:latin typeface="+mn-lt"/>
          </a:endParaRPr>
        </a:p>
      </dsp:txBody>
      <dsp:txXfrm>
        <a:off x="0" y="2401823"/>
        <a:ext cx="8928992" cy="869400"/>
      </dsp:txXfrm>
    </dsp:sp>
    <dsp:sp modelId="{2F79BEB6-34BD-42F6-88C3-38200CABE072}">
      <dsp:nvSpPr>
        <dsp:cNvPr id="0" name=""/>
        <dsp:cNvSpPr/>
      </dsp:nvSpPr>
      <dsp:spPr>
        <a:xfrm>
          <a:off x="446449" y="2224703"/>
          <a:ext cx="6250294" cy="354240"/>
        </a:xfrm>
        <a:prstGeom prst="roundRect">
          <a:avLst/>
        </a:prstGeom>
        <a:solidFill>
          <a:schemeClr val="accent1">
            <a:shade val="50000"/>
            <a:hueOff val="-568983"/>
            <a:satOff val="-30245"/>
            <a:lumOff val="477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46" tIns="0" rIns="236246" bIns="0" numCol="1" spcCol="1270" anchor="ctr" anchorCtr="0">
          <a:noAutofit/>
        </a:bodyPr>
        <a:lstStyle/>
        <a:p>
          <a:pPr lvl="0" algn="l" defTabSz="1066800">
            <a:lnSpc>
              <a:spcPct val="90000"/>
            </a:lnSpc>
            <a:spcBef>
              <a:spcPct val="0"/>
            </a:spcBef>
            <a:spcAft>
              <a:spcPct val="35000"/>
            </a:spcAft>
          </a:pPr>
          <a:r>
            <a:rPr lang="en-US" sz="2400" kern="1200" dirty="0" smtClean="0">
              <a:latin typeface="+mn-lt"/>
            </a:rPr>
            <a:t>201</a:t>
          </a:r>
          <a:r>
            <a:rPr lang="ru-RU" sz="2400" kern="1200" dirty="0" smtClean="0">
              <a:latin typeface="+mn-lt"/>
            </a:rPr>
            <a:t>7</a:t>
          </a:r>
          <a:endParaRPr lang="ru-RU" sz="2400" kern="1200" dirty="0">
            <a:latin typeface="+mn-lt"/>
          </a:endParaRPr>
        </a:p>
      </dsp:txBody>
      <dsp:txXfrm>
        <a:off x="463742" y="2241996"/>
        <a:ext cx="6215708" cy="319654"/>
      </dsp:txXfrm>
    </dsp:sp>
    <dsp:sp modelId="{83CBA607-3D49-4CE5-9597-61176187CDA1}">
      <dsp:nvSpPr>
        <dsp:cNvPr id="0" name=""/>
        <dsp:cNvSpPr/>
      </dsp:nvSpPr>
      <dsp:spPr>
        <a:xfrm>
          <a:off x="0" y="3513143"/>
          <a:ext cx="8928992" cy="1323000"/>
        </a:xfrm>
        <a:prstGeom prst="rect">
          <a:avLst/>
        </a:prstGeom>
        <a:solidFill>
          <a:schemeClr val="lt1">
            <a:alpha val="90000"/>
            <a:hueOff val="0"/>
            <a:satOff val="0"/>
            <a:lumOff val="0"/>
            <a:alphaOff val="0"/>
          </a:schemeClr>
        </a:solidFill>
        <a:ln w="25400" cap="flat" cmpd="sng" algn="ctr">
          <a:solidFill>
            <a:schemeClr val="accent1">
              <a:shade val="50000"/>
              <a:hueOff val="-284491"/>
              <a:satOff val="-15123"/>
              <a:lumOff val="238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2989" tIns="249936" rIns="692989" bIns="113792" numCol="1" spcCol="1270" anchor="t" anchorCtr="0">
          <a:noAutofit/>
        </a:bodyPr>
        <a:lstStyle/>
        <a:p>
          <a:pPr marL="171450" lvl="1" indent="-171450" algn="l" defTabSz="711200">
            <a:lnSpc>
              <a:spcPct val="90000"/>
            </a:lnSpc>
            <a:spcBef>
              <a:spcPct val="0"/>
            </a:spcBef>
            <a:spcAft>
              <a:spcPct val="15000"/>
            </a:spcAft>
            <a:buChar char="••"/>
          </a:pPr>
          <a:r>
            <a:rPr lang="ru-RU" sz="1600" kern="1200" dirty="0" smtClean="0"/>
            <a:t>«Горному журналу - 190 лет»</a:t>
          </a:r>
          <a:r>
            <a:rPr lang="en-US" sz="1600" kern="1200" dirty="0" smtClean="0"/>
            <a:t> &gt;</a:t>
          </a:r>
          <a:r>
            <a:rPr lang="ru-RU" sz="1600" kern="1200" dirty="0" smtClean="0"/>
            <a:t> </a:t>
          </a:r>
          <a:r>
            <a:rPr lang="ru-RU" sz="1600" u="sng" kern="1200" dirty="0" smtClean="0">
              <a:hlinkClick xmlns:r="http://schemas.openxmlformats.org/officeDocument/2006/relationships" r:id="rId4"/>
            </a:rPr>
            <a:t>https://www.gpntb.ru/vystavki-v-gpntb-rossii/2015-god-2/113-chitatelyam/6/3800-gornomu-zhurnalu-190-let.html</a:t>
          </a:r>
          <a:endParaRPr lang="ru-RU" sz="1600" kern="1200" dirty="0">
            <a:latin typeface="+mn-lt"/>
          </a:endParaRPr>
        </a:p>
        <a:p>
          <a:pPr marL="171450" lvl="1" indent="-171450" algn="l" defTabSz="711200">
            <a:lnSpc>
              <a:spcPct val="90000"/>
            </a:lnSpc>
            <a:spcBef>
              <a:spcPct val="0"/>
            </a:spcBef>
            <a:spcAft>
              <a:spcPct val="15000"/>
            </a:spcAft>
            <a:buChar char="••"/>
          </a:pPr>
          <a:r>
            <a:rPr lang="ru-RU" sz="1600" kern="1200" dirty="0" smtClean="0"/>
            <a:t>«Благородные среди металлов»</a:t>
          </a:r>
          <a:r>
            <a:rPr lang="en-US" sz="1600" kern="1200" dirty="0" smtClean="0"/>
            <a:t> &gt;</a:t>
          </a:r>
          <a:r>
            <a:rPr lang="ru-RU" sz="1600" kern="1200" dirty="0" smtClean="0"/>
            <a:t> </a:t>
          </a:r>
          <a:r>
            <a:rPr lang="ru-RU" sz="1600" u="sng" kern="1200" dirty="0" smtClean="0">
              <a:hlinkClick xmlns:r="http://schemas.openxmlformats.org/officeDocument/2006/relationships" r:id="rId5"/>
            </a:rPr>
            <a:t>https://www.gpntb.ru/vystavki-v-gpntb-rossii/2015-god-2/113-chitatelyam/6/3763-blagorodnye-metally.html</a:t>
          </a:r>
          <a:endParaRPr lang="ru-RU" sz="1600" kern="1200" dirty="0">
            <a:latin typeface="+mn-lt"/>
          </a:endParaRPr>
        </a:p>
      </dsp:txBody>
      <dsp:txXfrm>
        <a:off x="0" y="3513143"/>
        <a:ext cx="8928992" cy="1323000"/>
      </dsp:txXfrm>
    </dsp:sp>
    <dsp:sp modelId="{A9C5C158-81D2-4218-830E-EC1F3DD99D29}">
      <dsp:nvSpPr>
        <dsp:cNvPr id="0" name=""/>
        <dsp:cNvSpPr/>
      </dsp:nvSpPr>
      <dsp:spPr>
        <a:xfrm>
          <a:off x="446449" y="3336023"/>
          <a:ext cx="6250294" cy="354240"/>
        </a:xfrm>
        <a:prstGeom prst="roundRect">
          <a:avLst/>
        </a:prstGeom>
        <a:solidFill>
          <a:schemeClr val="accent1">
            <a:shade val="50000"/>
            <a:hueOff val="-284491"/>
            <a:satOff val="-15123"/>
            <a:lumOff val="23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46" tIns="0" rIns="236246" bIns="0" numCol="1" spcCol="1270" anchor="ctr" anchorCtr="0">
          <a:noAutofit/>
        </a:bodyPr>
        <a:lstStyle/>
        <a:p>
          <a:pPr lvl="0" algn="l" defTabSz="1066800">
            <a:lnSpc>
              <a:spcPct val="90000"/>
            </a:lnSpc>
            <a:spcBef>
              <a:spcPct val="0"/>
            </a:spcBef>
            <a:spcAft>
              <a:spcPct val="35000"/>
            </a:spcAft>
          </a:pPr>
          <a:r>
            <a:rPr lang="en-US" sz="2400" kern="1200" dirty="0" smtClean="0">
              <a:latin typeface="+mn-lt"/>
            </a:rPr>
            <a:t>20</a:t>
          </a:r>
          <a:r>
            <a:rPr lang="ru-RU" sz="2400" kern="1200" dirty="0" smtClean="0">
              <a:latin typeface="+mn-lt"/>
            </a:rPr>
            <a:t>15</a:t>
          </a:r>
          <a:endParaRPr lang="ru-RU" sz="2400" kern="1200" dirty="0">
            <a:latin typeface="+mn-lt"/>
          </a:endParaRPr>
        </a:p>
      </dsp:txBody>
      <dsp:txXfrm>
        <a:off x="463742" y="3353316"/>
        <a:ext cx="6215708" cy="3196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4202B2-20E7-410F-8383-CC9A188BAE36}">
      <dsp:nvSpPr>
        <dsp:cNvPr id="0" name=""/>
        <dsp:cNvSpPr/>
      </dsp:nvSpPr>
      <dsp:spPr>
        <a:xfrm>
          <a:off x="0" y="178066"/>
          <a:ext cx="8928992" cy="727649"/>
        </a:xfrm>
        <a:prstGeom prst="rect">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2989" tIns="145796" rIns="692989" bIns="113792" numCol="1" spcCol="1270" anchor="t" anchorCtr="0">
          <a:noAutofit/>
        </a:bodyPr>
        <a:lstStyle/>
        <a:p>
          <a:pPr marL="171450" lvl="1" indent="-171450" algn="l" defTabSz="711200">
            <a:lnSpc>
              <a:spcPct val="90000"/>
            </a:lnSpc>
            <a:spcBef>
              <a:spcPct val="0"/>
            </a:spcBef>
            <a:spcAft>
              <a:spcPct val="15000"/>
            </a:spcAft>
            <a:buChar char="••"/>
          </a:pPr>
          <a:r>
            <a:rPr lang="ru-RU" sz="1600" kern="1200" dirty="0" smtClean="0"/>
            <a:t>Поющий металл</a:t>
          </a:r>
          <a:r>
            <a:rPr lang="en-US" sz="1600" kern="1200" dirty="0" smtClean="0"/>
            <a:t> &gt;</a:t>
          </a:r>
          <a:r>
            <a:rPr lang="ru-RU" sz="1600" kern="1200" dirty="0" smtClean="0"/>
            <a:t> </a:t>
          </a:r>
          <a:r>
            <a:rPr lang="ru-RU" sz="1600" u="sng" kern="1200" dirty="0" smtClean="0">
              <a:hlinkClick xmlns:r="http://schemas.openxmlformats.org/officeDocument/2006/relationships" r:id="rId1"/>
            </a:rPr>
            <a:t>https://www.gpntb.ru/vystavki-v-gpntb-rossii/2014-god-2/113-chitatelyam/6/2930-poyushchij-metall.html</a:t>
          </a:r>
          <a:endParaRPr lang="ru-RU" sz="1600" kern="1200" dirty="0">
            <a:latin typeface="+mn-lt"/>
          </a:endParaRPr>
        </a:p>
      </dsp:txBody>
      <dsp:txXfrm>
        <a:off x="0" y="178066"/>
        <a:ext cx="8928992" cy="727649"/>
      </dsp:txXfrm>
    </dsp:sp>
    <dsp:sp modelId="{DD2717C7-2AD3-4778-9254-73610F8518AE}">
      <dsp:nvSpPr>
        <dsp:cNvPr id="0" name=""/>
        <dsp:cNvSpPr/>
      </dsp:nvSpPr>
      <dsp:spPr>
        <a:xfrm>
          <a:off x="446449" y="74746"/>
          <a:ext cx="6250294" cy="206640"/>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46" tIns="0" rIns="236246" bIns="0" numCol="1" spcCol="1270" anchor="ctr" anchorCtr="0">
          <a:noAutofit/>
        </a:bodyPr>
        <a:lstStyle/>
        <a:p>
          <a:pPr lvl="0" algn="l" defTabSz="800100">
            <a:lnSpc>
              <a:spcPct val="90000"/>
            </a:lnSpc>
            <a:spcBef>
              <a:spcPct val="0"/>
            </a:spcBef>
            <a:spcAft>
              <a:spcPct val="35000"/>
            </a:spcAft>
          </a:pPr>
          <a:r>
            <a:rPr lang="en-US" sz="1800" kern="1200" dirty="0" smtClean="0">
              <a:latin typeface="+mn-lt"/>
            </a:rPr>
            <a:t>20</a:t>
          </a:r>
          <a:r>
            <a:rPr lang="ru-RU" sz="1800" kern="1200" dirty="0" smtClean="0">
              <a:latin typeface="+mn-lt"/>
            </a:rPr>
            <a:t>14</a:t>
          </a:r>
          <a:endParaRPr lang="ru-RU" sz="1800" kern="1200" dirty="0">
            <a:latin typeface="+mn-lt"/>
          </a:endParaRPr>
        </a:p>
      </dsp:txBody>
      <dsp:txXfrm>
        <a:off x="456536" y="84833"/>
        <a:ext cx="6230120" cy="186466"/>
      </dsp:txXfrm>
    </dsp:sp>
    <dsp:sp modelId="{A79AAE5B-064A-4F72-A7AE-D026C2756CA9}">
      <dsp:nvSpPr>
        <dsp:cNvPr id="0" name=""/>
        <dsp:cNvSpPr/>
      </dsp:nvSpPr>
      <dsp:spPr>
        <a:xfrm>
          <a:off x="0" y="1046836"/>
          <a:ext cx="8928992" cy="1940400"/>
        </a:xfrm>
        <a:prstGeom prst="rect">
          <a:avLst/>
        </a:prstGeom>
        <a:solidFill>
          <a:schemeClr val="lt1">
            <a:alpha val="90000"/>
            <a:hueOff val="0"/>
            <a:satOff val="0"/>
            <a:lumOff val="0"/>
            <a:alphaOff val="0"/>
          </a:schemeClr>
        </a:solidFill>
        <a:ln w="25400" cap="flat" cmpd="sng" algn="ctr">
          <a:solidFill>
            <a:schemeClr val="accent1">
              <a:shade val="80000"/>
              <a:hueOff val="-177116"/>
              <a:satOff val="-8445"/>
              <a:lumOff val="107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2989" tIns="145796" rIns="692989" bIns="113792" numCol="1" spcCol="1270" anchor="t" anchorCtr="0">
          <a:noAutofit/>
        </a:bodyPr>
        <a:lstStyle/>
        <a:p>
          <a:pPr marL="171450" lvl="1" indent="-171450" algn="l" defTabSz="711200">
            <a:lnSpc>
              <a:spcPct val="90000"/>
            </a:lnSpc>
            <a:spcBef>
              <a:spcPct val="0"/>
            </a:spcBef>
            <a:spcAft>
              <a:spcPct val="15000"/>
            </a:spcAft>
            <a:buChar char="••"/>
          </a:pPr>
          <a:r>
            <a:rPr lang="ru-RU" sz="1600" kern="1200" dirty="0" smtClean="0"/>
            <a:t>Металлы и сплавы</a:t>
          </a:r>
          <a:r>
            <a:rPr lang="en-US" sz="1600" kern="1200" dirty="0" smtClean="0"/>
            <a:t> &gt;</a:t>
          </a:r>
          <a:r>
            <a:rPr lang="ru-RU" sz="1600" kern="1200" dirty="0" smtClean="0"/>
            <a:t> </a:t>
          </a:r>
          <a:r>
            <a:rPr lang="ru-RU" sz="1600" u="sng" kern="1200" dirty="0" smtClean="0">
              <a:hlinkClick xmlns:r="http://schemas.openxmlformats.org/officeDocument/2006/relationships" r:id="rId2"/>
            </a:rPr>
            <a:t>https://www.gpntb.ru/vystavki-v-gpntb-rossii/2013-god-2/113-chitatelyam/6/2697-vystavka-metally-i-splavy.html</a:t>
          </a:r>
          <a:endParaRPr lang="ru-RU" sz="1600" kern="1200" dirty="0">
            <a:latin typeface="+mn-lt"/>
          </a:endParaRPr>
        </a:p>
        <a:p>
          <a:pPr marL="171450" lvl="1" indent="-171450" algn="l" defTabSz="711200">
            <a:lnSpc>
              <a:spcPct val="90000"/>
            </a:lnSpc>
            <a:spcBef>
              <a:spcPct val="0"/>
            </a:spcBef>
            <a:spcAft>
              <a:spcPct val="15000"/>
            </a:spcAft>
            <a:buChar char="••"/>
          </a:pPr>
          <a:r>
            <a:rPr lang="ru-RU" sz="1600" kern="1200" dirty="0" smtClean="0"/>
            <a:t>«Что говорят камни. Жизнь минералов»</a:t>
          </a:r>
          <a:r>
            <a:rPr lang="en-US" sz="1600" kern="1200" dirty="0" smtClean="0"/>
            <a:t> &gt;</a:t>
          </a:r>
          <a:r>
            <a:rPr lang="ru-RU" sz="1600" kern="1200" dirty="0" smtClean="0"/>
            <a:t> </a:t>
          </a:r>
          <a:r>
            <a:rPr lang="ru-RU" sz="1600" u="sng" kern="1200" dirty="0" smtClean="0">
              <a:hlinkClick xmlns:r="http://schemas.openxmlformats.org/officeDocument/2006/relationships" r:id="rId3"/>
            </a:rPr>
            <a:t>https://www.gpntb.ru/vystavki-v-gpntb-rossii/2013-god-2/113-chitatelyam/6/2798-chto-govoryat-kamni-zhizn-mineralov.html</a:t>
          </a:r>
          <a:endParaRPr lang="ru-RU" sz="1600" kern="1200" dirty="0">
            <a:latin typeface="+mn-lt"/>
          </a:endParaRPr>
        </a:p>
        <a:p>
          <a:pPr marL="171450" lvl="1" indent="-171450" algn="l" defTabSz="711200">
            <a:lnSpc>
              <a:spcPct val="90000"/>
            </a:lnSpc>
            <a:spcBef>
              <a:spcPct val="0"/>
            </a:spcBef>
            <a:spcAft>
              <a:spcPct val="15000"/>
            </a:spcAft>
            <a:buChar char="••"/>
          </a:pPr>
          <a:r>
            <a:rPr lang="ru-RU" sz="1600" kern="1200" dirty="0" smtClean="0"/>
            <a:t>Уроки ювелирного дела</a:t>
          </a:r>
          <a:r>
            <a:rPr lang="en-US" sz="1600" kern="1200" dirty="0" smtClean="0"/>
            <a:t> &gt;</a:t>
          </a:r>
          <a:r>
            <a:rPr lang="ru-RU" sz="1600" kern="1200" dirty="0" smtClean="0"/>
            <a:t> </a:t>
          </a:r>
          <a:r>
            <a:rPr lang="ru-RU" sz="1600" u="sng" kern="1200" dirty="0" smtClean="0">
              <a:hlinkClick xmlns:r="http://schemas.openxmlformats.org/officeDocument/2006/relationships" r:id="rId4"/>
            </a:rPr>
            <a:t>https://www.gpntb.ru/vystavki-v-gpntb-rossii/2013-god-2/113-chitatelyam/6/2810-uroki-yuvelirnogo-dela.html</a:t>
          </a:r>
          <a:endParaRPr lang="ru-RU" sz="1600" kern="1200" dirty="0">
            <a:latin typeface="+mn-lt"/>
          </a:endParaRPr>
        </a:p>
      </dsp:txBody>
      <dsp:txXfrm>
        <a:off x="0" y="1046836"/>
        <a:ext cx="8928992" cy="1940400"/>
      </dsp:txXfrm>
    </dsp:sp>
    <dsp:sp modelId="{70CB1632-B2A6-43FD-8C98-72A1F551B8FB}">
      <dsp:nvSpPr>
        <dsp:cNvPr id="0" name=""/>
        <dsp:cNvSpPr/>
      </dsp:nvSpPr>
      <dsp:spPr>
        <a:xfrm>
          <a:off x="446449" y="943516"/>
          <a:ext cx="6250294" cy="206640"/>
        </a:xfrm>
        <a:prstGeom prst="roundRect">
          <a:avLst/>
        </a:prstGeom>
        <a:solidFill>
          <a:schemeClr val="accent1">
            <a:shade val="80000"/>
            <a:hueOff val="-177116"/>
            <a:satOff val="-8445"/>
            <a:lumOff val="107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46" tIns="0" rIns="236246" bIns="0" numCol="1" spcCol="1270" anchor="ctr" anchorCtr="0">
          <a:noAutofit/>
        </a:bodyPr>
        <a:lstStyle/>
        <a:p>
          <a:pPr lvl="0" algn="l" defTabSz="800100">
            <a:lnSpc>
              <a:spcPct val="90000"/>
            </a:lnSpc>
            <a:spcBef>
              <a:spcPct val="0"/>
            </a:spcBef>
            <a:spcAft>
              <a:spcPct val="35000"/>
            </a:spcAft>
          </a:pPr>
          <a:r>
            <a:rPr lang="en-US" sz="1800" kern="1200" dirty="0" smtClean="0">
              <a:latin typeface="+mn-lt"/>
            </a:rPr>
            <a:t>20</a:t>
          </a:r>
          <a:r>
            <a:rPr lang="ru-RU" sz="1800" kern="1200" dirty="0" smtClean="0">
              <a:latin typeface="+mn-lt"/>
            </a:rPr>
            <a:t>13</a:t>
          </a:r>
          <a:endParaRPr lang="ru-RU" sz="1800" kern="1200" dirty="0">
            <a:latin typeface="+mn-lt"/>
          </a:endParaRPr>
        </a:p>
      </dsp:txBody>
      <dsp:txXfrm>
        <a:off x="456536" y="953603"/>
        <a:ext cx="6230120" cy="186466"/>
      </dsp:txXfrm>
    </dsp:sp>
    <dsp:sp modelId="{E1AE671E-8549-4159-B4A4-F0F5C821E4CB}">
      <dsp:nvSpPr>
        <dsp:cNvPr id="0" name=""/>
        <dsp:cNvSpPr/>
      </dsp:nvSpPr>
      <dsp:spPr>
        <a:xfrm>
          <a:off x="0" y="3128356"/>
          <a:ext cx="8928992" cy="948150"/>
        </a:xfrm>
        <a:prstGeom prst="rect">
          <a:avLst/>
        </a:prstGeom>
        <a:solidFill>
          <a:schemeClr val="lt1">
            <a:alpha val="90000"/>
            <a:hueOff val="0"/>
            <a:satOff val="0"/>
            <a:lumOff val="0"/>
            <a:alphaOff val="0"/>
          </a:schemeClr>
        </a:solidFill>
        <a:ln w="25400" cap="flat" cmpd="sng" algn="ctr">
          <a:solidFill>
            <a:schemeClr val="accent1">
              <a:shade val="80000"/>
              <a:hueOff val="-354233"/>
              <a:satOff val="-16890"/>
              <a:lumOff val="215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2989" tIns="145796" rIns="692989" bIns="113792" numCol="1" spcCol="1270" anchor="t" anchorCtr="0">
          <a:noAutofit/>
        </a:bodyPr>
        <a:lstStyle/>
        <a:p>
          <a:pPr marL="171450" lvl="1" indent="-171450" algn="l" defTabSz="711200">
            <a:lnSpc>
              <a:spcPct val="90000"/>
            </a:lnSpc>
            <a:spcBef>
              <a:spcPct val="0"/>
            </a:spcBef>
            <a:spcAft>
              <a:spcPct val="15000"/>
            </a:spcAft>
            <a:buChar char="••"/>
          </a:pPr>
          <a:r>
            <a:rPr lang="ru-RU" sz="1600" kern="1200" dirty="0" smtClean="0"/>
            <a:t>«Минерально-сырьевая база России в ХХI веке»</a:t>
          </a:r>
          <a:r>
            <a:rPr lang="en-US" sz="1600" kern="1200" dirty="0" smtClean="0"/>
            <a:t> &gt;</a:t>
          </a:r>
          <a:r>
            <a:rPr lang="ru-RU" sz="1600" kern="1200" dirty="0" smtClean="0"/>
            <a:t> </a:t>
          </a:r>
          <a:r>
            <a:rPr lang="ru-RU" sz="1600" u="sng" kern="1200" dirty="0" smtClean="0">
              <a:hlinkClick xmlns:r="http://schemas.openxmlformats.org/officeDocument/2006/relationships" r:id="rId5"/>
            </a:rPr>
            <a:t>https://www.gpntb.ru/vystavki-v-gpntb-rossii/2012-god-2/113-chitatelyam/6/2300-mineralno-syrevaya-baza-rosii-v-xxi-veke.html</a:t>
          </a:r>
          <a:endParaRPr lang="ru-RU" sz="1600" kern="1200" dirty="0">
            <a:latin typeface="+mn-lt"/>
          </a:endParaRPr>
        </a:p>
      </dsp:txBody>
      <dsp:txXfrm>
        <a:off x="0" y="3128356"/>
        <a:ext cx="8928992" cy="948150"/>
      </dsp:txXfrm>
    </dsp:sp>
    <dsp:sp modelId="{2F79BEB6-34BD-42F6-88C3-38200CABE072}">
      <dsp:nvSpPr>
        <dsp:cNvPr id="0" name=""/>
        <dsp:cNvSpPr/>
      </dsp:nvSpPr>
      <dsp:spPr>
        <a:xfrm>
          <a:off x="446449" y="3025036"/>
          <a:ext cx="6250294" cy="206640"/>
        </a:xfrm>
        <a:prstGeom prst="roundRect">
          <a:avLst/>
        </a:prstGeom>
        <a:solidFill>
          <a:schemeClr val="accent1">
            <a:shade val="80000"/>
            <a:hueOff val="-354233"/>
            <a:satOff val="-16890"/>
            <a:lumOff val="215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46" tIns="0" rIns="236246" bIns="0" numCol="1" spcCol="1270" anchor="ctr" anchorCtr="0">
          <a:noAutofit/>
        </a:bodyPr>
        <a:lstStyle/>
        <a:p>
          <a:pPr lvl="0" algn="l" defTabSz="800100">
            <a:lnSpc>
              <a:spcPct val="90000"/>
            </a:lnSpc>
            <a:spcBef>
              <a:spcPct val="0"/>
            </a:spcBef>
            <a:spcAft>
              <a:spcPct val="35000"/>
            </a:spcAft>
          </a:pPr>
          <a:r>
            <a:rPr lang="en-US" sz="1800" kern="1200" dirty="0" smtClean="0">
              <a:latin typeface="+mn-lt"/>
            </a:rPr>
            <a:t>201</a:t>
          </a:r>
          <a:r>
            <a:rPr lang="ru-RU" sz="1800" kern="1200" dirty="0" smtClean="0">
              <a:latin typeface="+mn-lt"/>
            </a:rPr>
            <a:t>2</a:t>
          </a:r>
          <a:endParaRPr lang="ru-RU" sz="1800" kern="1200" dirty="0">
            <a:latin typeface="+mn-lt"/>
          </a:endParaRPr>
        </a:p>
      </dsp:txBody>
      <dsp:txXfrm>
        <a:off x="456536" y="3035123"/>
        <a:ext cx="6230120" cy="186466"/>
      </dsp:txXfrm>
    </dsp:sp>
    <dsp:sp modelId="{83CBA607-3D49-4CE5-9597-61176187CDA1}">
      <dsp:nvSpPr>
        <dsp:cNvPr id="0" name=""/>
        <dsp:cNvSpPr/>
      </dsp:nvSpPr>
      <dsp:spPr>
        <a:xfrm>
          <a:off x="0" y="4217626"/>
          <a:ext cx="8928992" cy="727649"/>
        </a:xfrm>
        <a:prstGeom prst="rect">
          <a:avLst/>
        </a:prstGeom>
        <a:solidFill>
          <a:schemeClr val="lt1">
            <a:alpha val="90000"/>
            <a:hueOff val="0"/>
            <a:satOff val="0"/>
            <a:lumOff val="0"/>
            <a:alphaOff val="0"/>
          </a:schemeClr>
        </a:solidFill>
        <a:ln w="25400" cap="flat" cmpd="sng" algn="ctr">
          <a:solidFill>
            <a:schemeClr val="accent1">
              <a:shade val="80000"/>
              <a:hueOff val="-531349"/>
              <a:satOff val="-25335"/>
              <a:lumOff val="323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2989" tIns="145796" rIns="692989" bIns="113792" numCol="1" spcCol="1270" anchor="t" anchorCtr="0">
          <a:noAutofit/>
        </a:bodyPr>
        <a:lstStyle/>
        <a:p>
          <a:pPr marL="171450" lvl="1" indent="-171450" algn="l" defTabSz="711200">
            <a:lnSpc>
              <a:spcPct val="90000"/>
            </a:lnSpc>
            <a:spcBef>
              <a:spcPct val="0"/>
            </a:spcBef>
            <a:spcAft>
              <a:spcPct val="15000"/>
            </a:spcAft>
            <a:buChar char="••"/>
          </a:pPr>
          <a:r>
            <a:rPr lang="ru-RU" sz="1600" kern="1200" dirty="0" smtClean="0"/>
            <a:t>Геоэкология </a:t>
          </a:r>
          <a:r>
            <a:rPr lang="ru-RU" sz="1600" u="sng" kern="1200" dirty="0" smtClean="0">
              <a:hlinkClick xmlns:r="http://schemas.openxmlformats.org/officeDocument/2006/relationships" r:id="rId6"/>
            </a:rPr>
            <a:t>https://ecology.gpntb.ru/exhibition/exibits_2010/exibits_481/</a:t>
          </a:r>
          <a:r>
            <a:rPr lang="ru-RU" sz="1600" kern="1200" dirty="0" smtClean="0"/>
            <a:t> </a:t>
          </a:r>
          <a:endParaRPr lang="ru-RU" sz="1600" kern="1200" dirty="0">
            <a:latin typeface="+mn-lt"/>
          </a:endParaRPr>
        </a:p>
        <a:p>
          <a:pPr marL="171450" lvl="1" indent="-171450" algn="l" defTabSz="711200">
            <a:lnSpc>
              <a:spcPct val="90000"/>
            </a:lnSpc>
            <a:spcBef>
              <a:spcPct val="0"/>
            </a:spcBef>
            <a:spcAft>
              <a:spcPct val="15000"/>
            </a:spcAft>
            <a:buChar char="••"/>
          </a:pPr>
          <a:r>
            <a:rPr lang="ru-RU" sz="1600" kern="1200" dirty="0" smtClean="0"/>
            <a:t>Горное дело </a:t>
          </a:r>
          <a:r>
            <a:rPr lang="ru-RU" sz="1600" u="sng" kern="1200" dirty="0" smtClean="0">
              <a:hlinkClick xmlns:r="http://schemas.openxmlformats.org/officeDocument/2006/relationships" r:id="rId7"/>
            </a:rPr>
            <a:t>https://www.gpntb.ru/vystavki-v-gpntb-rossii/2010-god-2.html</a:t>
          </a:r>
          <a:endParaRPr lang="ru-RU" sz="1600" kern="1200" dirty="0">
            <a:latin typeface="+mn-lt"/>
          </a:endParaRPr>
        </a:p>
      </dsp:txBody>
      <dsp:txXfrm>
        <a:off x="0" y="4217626"/>
        <a:ext cx="8928992" cy="727649"/>
      </dsp:txXfrm>
    </dsp:sp>
    <dsp:sp modelId="{A9C5C158-81D2-4218-830E-EC1F3DD99D29}">
      <dsp:nvSpPr>
        <dsp:cNvPr id="0" name=""/>
        <dsp:cNvSpPr/>
      </dsp:nvSpPr>
      <dsp:spPr>
        <a:xfrm>
          <a:off x="446449" y="4114306"/>
          <a:ext cx="6250294" cy="206640"/>
        </a:xfrm>
        <a:prstGeom prst="roundRect">
          <a:avLst/>
        </a:prstGeom>
        <a:solidFill>
          <a:schemeClr val="accent1">
            <a:shade val="80000"/>
            <a:hueOff val="-531349"/>
            <a:satOff val="-25335"/>
            <a:lumOff val="323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46" tIns="0" rIns="236246" bIns="0" numCol="1" spcCol="1270" anchor="ctr" anchorCtr="0">
          <a:noAutofit/>
        </a:bodyPr>
        <a:lstStyle/>
        <a:p>
          <a:pPr lvl="0" algn="l" defTabSz="800100">
            <a:lnSpc>
              <a:spcPct val="90000"/>
            </a:lnSpc>
            <a:spcBef>
              <a:spcPct val="0"/>
            </a:spcBef>
            <a:spcAft>
              <a:spcPct val="35000"/>
            </a:spcAft>
          </a:pPr>
          <a:r>
            <a:rPr lang="en-US" sz="1800" kern="1200" dirty="0" smtClean="0">
              <a:latin typeface="+mn-lt"/>
            </a:rPr>
            <a:t>20</a:t>
          </a:r>
          <a:r>
            <a:rPr lang="ru-RU" sz="1800" kern="1200" dirty="0" smtClean="0">
              <a:latin typeface="+mn-lt"/>
            </a:rPr>
            <a:t>10</a:t>
          </a:r>
          <a:endParaRPr lang="ru-RU" sz="1800" kern="1200" dirty="0">
            <a:latin typeface="+mn-lt"/>
          </a:endParaRPr>
        </a:p>
      </dsp:txBody>
      <dsp:txXfrm>
        <a:off x="456536" y="4124393"/>
        <a:ext cx="6230120" cy="18646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ECB59D-891B-4484-9DBA-2FF7BA48A4E9}" type="datetimeFigureOut">
              <a:rPr lang="ru-RU" smtClean="0"/>
              <a:t>29.05.2024</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BB7A93-B3AA-46FC-8582-A3FAFFA5C789}" type="slidenum">
              <a:rPr lang="ru-RU" smtClean="0"/>
              <a:t>‹#›</a:t>
            </a:fld>
            <a:endParaRPr lang="ru-RU"/>
          </a:p>
        </p:txBody>
      </p:sp>
    </p:spTree>
    <p:extLst>
      <p:ext uri="{BB962C8B-B14F-4D97-AF65-F5344CB8AC3E}">
        <p14:creationId xmlns:p14="http://schemas.microsoft.com/office/powerpoint/2010/main" val="2811271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atalogmineralov.ru/mineral/ferrum.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ru.wikipedia.org/wiki/%D0%9F%D0%BE%D0%BB%D0%B5%D0%B7%D0%BD%D1%8B%D0%B5_%D0%B8%D1%81%D0%BA%D0%BE%D0%BF%D0%B0%D0%B5%D0%BC%D1%8B%D0%B5" TargetMode="External"/><Relationship Id="rId3" Type="http://schemas.openxmlformats.org/officeDocument/2006/relationships/hyperlink" Target="https://ru.wikipedia.org/wiki/%D0%93%D0%BE%D1%80%D0%BD%D0%B0%D1%8F_%D0%BF%D0%BE%D1%80%D0%BE%D0%B4%D0%B0" TargetMode="External"/><Relationship Id="rId7" Type="http://schemas.openxmlformats.org/officeDocument/2006/relationships/hyperlink" Target="https://ru.wikipedia.org/wiki/%D0%A5%D0%B8%D0%BC%D0%B8%D1%87%D0%B5%D1%81%D0%BA%D0%B8%D0%B9_%D1%8D%D0%BB%D0%B5%D0%BC%D0%B5%D0%BD%D1%82"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ru.wikipedia.org/wiki/%D0%A5%D0%B8%D0%BC%D0%B8%D1%87%D0%B5%D1%81%D0%BA%D0%BE%D0%B5_%D1%81%D0%BE%D0%B5%D0%B4%D0%B8%D0%BD%D0%B5%D0%BD%D0%B8%D0%B5" TargetMode="External"/><Relationship Id="rId5" Type="http://schemas.openxmlformats.org/officeDocument/2006/relationships/hyperlink" Target="https://ru.wikipedia.org/wiki/%D0%9C%D0%B5%D1%82%D0%B5%D0%BE%D1%80%D0%B8%D1%82" TargetMode="External"/><Relationship Id="rId4" Type="http://schemas.openxmlformats.org/officeDocument/2006/relationships/hyperlink" Target="https://ru.wikipedia.org/wiki/%D0%A0%D1%83%D0%B4%D0%B0" TargetMode="External"/><Relationship Id="rId9" Type="http://schemas.openxmlformats.org/officeDocument/2006/relationships/hyperlink" Target="https://ru.wikipedia.org/w/index.php?title=%D0%9C%D0%B8%D0%BD%D0%B5%D1%80%D0%B0%D0%BB%D1%8C%D0%BD%D0%BE%D0%B5_%D0%BE%D0%B1%D1%80%D0%B0%D0%B7%D0%BE%D0%B2%D0%B0%D0%BD%D0%B8%D0%B5&amp;action=edit&amp;redlink=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Лекция посвящается тому, что нас постоянно окружает, находимся ли мы дома, в центре самого большого мегаполиса или далеко от цивилизации – на природе.</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 Это то, из чего состоит твердая оболочка земной коры.</a:t>
            </a:r>
          </a:p>
          <a:p>
            <a:pPr marL="0" marR="0" indent="0" algn="l" defTabSz="914400" rtl="0" eaLnBrk="1" fontAlgn="auto" latinLnBrk="0" hangingPunct="1">
              <a:lnSpc>
                <a:spcPct val="100000"/>
              </a:lnSpc>
              <a:spcBef>
                <a:spcPts val="0"/>
              </a:spcBef>
              <a:spcAft>
                <a:spcPts val="0"/>
              </a:spcAft>
              <a:buClrTx/>
              <a:buSzTx/>
              <a:buFontTx/>
              <a:buNone/>
              <a:tabLst/>
              <a:defRPr/>
            </a:pPr>
            <a:r>
              <a:rPr lang="ru-RU" b="1" dirty="0"/>
              <a:t>Цель:</a:t>
            </a:r>
            <a:r>
              <a:rPr lang="ru-RU" dirty="0"/>
              <a:t> ознакомление слушателей с основными видами минералов и горных пород, использование которых лежит в основе хозяйственной деятельности.</a:t>
            </a:r>
          </a:p>
          <a:p>
            <a:r>
              <a:rPr lang="ru-RU" b="1" dirty="0"/>
              <a:t>Задачи:</a:t>
            </a:r>
            <a:endParaRPr lang="ru-RU" dirty="0"/>
          </a:p>
          <a:p>
            <a:r>
              <a:rPr lang="ru-RU" dirty="0"/>
              <a:t>- введение и объяснение основных понятий (геология, минералогия, горные породы, минералы);</a:t>
            </a:r>
          </a:p>
          <a:p>
            <a:r>
              <a:rPr lang="ru-RU" dirty="0"/>
              <a:t>- ознакомление с историей минералогии и значением минералов в жизни человека;</a:t>
            </a:r>
          </a:p>
          <a:p>
            <a:r>
              <a:rPr lang="ru-RU" dirty="0"/>
              <a:t>- работа с минералами (определение основных характеристик и сферы применения).</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1</a:t>
            </a:fld>
            <a:endParaRPr lang="ru-RU"/>
          </a:p>
        </p:txBody>
      </p:sp>
    </p:spTree>
    <p:extLst>
      <p:ext uri="{BB962C8B-B14F-4D97-AF65-F5344CB8AC3E}">
        <p14:creationId xmlns:p14="http://schemas.microsoft.com/office/powerpoint/2010/main" val="4251967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a:solidFill>
                  <a:schemeClr val="tx1"/>
                </a:solidFill>
                <a:effectLst/>
                <a:latin typeface="+mn-lt"/>
                <a:ea typeface="+mn-ea"/>
                <a:cs typeface="+mn-cs"/>
              </a:rPr>
              <a:t>Применение минералов</a:t>
            </a:r>
          </a:p>
          <a:p>
            <a:r>
              <a:rPr lang="ru-RU" sz="1200" kern="1200" dirty="0">
                <a:solidFill>
                  <a:schemeClr val="tx1"/>
                </a:solidFill>
                <a:effectLst/>
                <a:latin typeface="+mn-lt"/>
                <a:ea typeface="+mn-ea"/>
                <a:cs typeface="+mn-cs"/>
              </a:rPr>
              <a:t>применение в сыром виде, либо в виде продуктов соответствующей переработки.</a:t>
            </a:r>
          </a:p>
          <a:p>
            <a:r>
              <a:rPr lang="ru-RU" sz="1200" kern="1200" dirty="0">
                <a:solidFill>
                  <a:schemeClr val="tx1"/>
                </a:solidFill>
                <a:effectLst/>
                <a:latin typeface="+mn-lt"/>
                <a:ea typeface="+mn-ea"/>
                <a:cs typeface="+mn-cs"/>
              </a:rPr>
              <a:t>В электропромышленности, машиностроении, судостроении, самолетостроении</a:t>
            </a:r>
            <a:r>
              <a:rPr lang="ru-RU" sz="1200" kern="1200" baseline="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и </a:t>
            </a:r>
            <a:r>
              <a:rPr lang="ru-RU" sz="1200" kern="1200" dirty="0" err="1">
                <a:solidFill>
                  <a:schemeClr val="tx1"/>
                </a:solidFill>
                <a:effectLst/>
                <a:latin typeface="+mn-lt"/>
                <a:ea typeface="+mn-ea"/>
                <a:cs typeface="+mn-cs"/>
              </a:rPr>
              <a:t>др</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В </a:t>
            </a:r>
            <a:r>
              <a:rPr lang="ru-RU" sz="1200" b="1" kern="1200" dirty="0">
                <a:solidFill>
                  <a:schemeClr val="tx1"/>
                </a:solidFill>
                <a:effectLst/>
                <a:latin typeface="+mn-lt"/>
                <a:ea typeface="+mn-ea"/>
                <a:cs typeface="+mn-cs"/>
              </a:rPr>
              <a:t>Химической промышленности, медицине</a:t>
            </a:r>
          </a:p>
          <a:p>
            <a:r>
              <a:rPr lang="ru-RU" sz="1200" b="1" kern="1200" dirty="0">
                <a:solidFill>
                  <a:schemeClr val="tx1"/>
                </a:solidFill>
                <a:effectLst/>
                <a:latin typeface="+mn-lt"/>
                <a:ea typeface="+mn-ea"/>
                <a:cs typeface="+mn-cs"/>
              </a:rPr>
              <a:t>В сельском хозяйстве в виде удобрений</a:t>
            </a:r>
          </a:p>
          <a:p>
            <a:r>
              <a:rPr lang="ru-RU" sz="1200" b="1" kern="1200" dirty="0">
                <a:solidFill>
                  <a:schemeClr val="tx1"/>
                </a:solidFill>
                <a:effectLst/>
                <a:latin typeface="+mn-lt"/>
                <a:ea typeface="+mn-ea"/>
                <a:cs typeface="+mn-cs"/>
              </a:rPr>
              <a:t>А легкой</a:t>
            </a:r>
            <a:r>
              <a:rPr lang="ru-RU" sz="1200" b="1" kern="1200" baseline="0" dirty="0">
                <a:solidFill>
                  <a:schemeClr val="tx1"/>
                </a:solidFill>
                <a:effectLst/>
                <a:latin typeface="+mn-lt"/>
                <a:ea typeface="+mn-ea"/>
                <a:cs typeface="+mn-cs"/>
              </a:rPr>
              <a:t> промышленности и ювелирном деле</a:t>
            </a:r>
            <a:endParaRPr lang="ru-RU" sz="1200" b="1" kern="1200" dirty="0">
              <a:solidFill>
                <a:schemeClr val="tx1"/>
              </a:solidFill>
              <a:effectLst/>
              <a:latin typeface="+mn-lt"/>
              <a:ea typeface="+mn-ea"/>
              <a:cs typeface="+mn-cs"/>
            </a:endParaRPr>
          </a:p>
          <a:p>
            <a:r>
              <a:rPr lang="ru-RU" sz="1200" b="1" kern="1200" dirty="0">
                <a:solidFill>
                  <a:schemeClr val="tx1"/>
                </a:solidFill>
                <a:effectLst/>
                <a:latin typeface="+mn-lt"/>
                <a:ea typeface="+mn-ea"/>
                <a:cs typeface="+mn-cs"/>
              </a:rPr>
              <a:t>В пище</a:t>
            </a:r>
          </a:p>
          <a:p>
            <a:r>
              <a:rPr lang="ru-RU" sz="1200" b="1" kern="1200" dirty="0">
                <a:solidFill>
                  <a:schemeClr val="tx1"/>
                </a:solidFill>
                <a:effectLst/>
                <a:latin typeface="+mn-lt"/>
                <a:ea typeface="+mn-ea"/>
                <a:cs typeface="+mn-cs"/>
              </a:rPr>
              <a:t>В медицине</a:t>
            </a:r>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Обратимся к отдельным минералам</a:t>
            </a:r>
          </a:p>
          <a:p>
            <a:r>
              <a:rPr lang="ru-RU" sz="1200" kern="1200" dirty="0">
                <a:solidFill>
                  <a:schemeClr val="tx1"/>
                </a:solidFill>
                <a:effectLst/>
                <a:latin typeface="+mn-lt"/>
                <a:ea typeface="+mn-ea"/>
                <a:cs typeface="+mn-cs"/>
              </a:rPr>
              <a:t>Для обсуждения и изучения выбраны минералы и горные породы, которые:</a:t>
            </a:r>
          </a:p>
          <a:p>
            <a:pPr lvl="0"/>
            <a:r>
              <a:rPr lang="ru-RU" sz="1200" kern="1200" dirty="0">
                <a:solidFill>
                  <a:schemeClr val="tx1"/>
                </a:solidFill>
                <a:effectLst/>
                <a:latin typeface="+mn-lt"/>
                <a:ea typeface="+mn-ea"/>
                <a:cs typeface="+mn-cs"/>
              </a:rPr>
              <a:t>так или иначе известны рядовому негеологическому человеку;</a:t>
            </a:r>
          </a:p>
          <a:p>
            <a:pPr lvl="0"/>
            <a:r>
              <a:rPr lang="ru-RU" sz="1200" kern="1200" dirty="0">
                <a:solidFill>
                  <a:schemeClr val="tx1"/>
                </a:solidFill>
                <a:effectLst/>
                <a:latin typeface="+mn-lt"/>
                <a:ea typeface="+mn-ea"/>
                <a:cs typeface="+mn-cs"/>
              </a:rPr>
              <a:t>не являются драгоценностями или поделочными;</a:t>
            </a:r>
          </a:p>
          <a:p>
            <a:pPr lvl="0"/>
            <a:r>
              <a:rPr lang="ru-RU" sz="1200" kern="1200" dirty="0">
                <a:solidFill>
                  <a:schemeClr val="tx1"/>
                </a:solidFill>
                <a:effectLst/>
                <a:latin typeface="+mn-lt"/>
                <a:ea typeface="+mn-ea"/>
                <a:cs typeface="+mn-cs"/>
              </a:rPr>
              <a:t>полезны для экономики или нашего быта.</a:t>
            </a:r>
          </a:p>
          <a:p>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11</a:t>
            </a:fld>
            <a:endParaRPr lang="ru-RU"/>
          </a:p>
        </p:txBody>
      </p:sp>
    </p:spTree>
    <p:extLst>
      <p:ext uri="{BB962C8B-B14F-4D97-AF65-F5344CB8AC3E}">
        <p14:creationId xmlns:p14="http://schemas.microsoft.com/office/powerpoint/2010/main" val="3063332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 слайде показано много красивых камней, которые явно широко используются в ювелирном деле. Названия их нам так или иначе знакомы</a:t>
            </a:r>
          </a:p>
          <a:p>
            <a:r>
              <a:rPr lang="ru-RU" dirty="0"/>
              <a:t>Но не все знают, что все</a:t>
            </a:r>
            <a:r>
              <a:rPr lang="ru-RU" baseline="0" dirty="0"/>
              <a:t> эти камни имеют общее название</a:t>
            </a:r>
          </a:p>
          <a:p>
            <a:r>
              <a:rPr lang="ru-RU" baseline="0" dirty="0"/>
              <a:t>Этот минерал называется кварц</a:t>
            </a:r>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12</a:t>
            </a:fld>
            <a:endParaRPr lang="ru-RU"/>
          </a:p>
        </p:txBody>
      </p:sp>
    </p:spTree>
    <p:extLst>
      <p:ext uri="{BB962C8B-B14F-4D97-AF65-F5344CB8AC3E}">
        <p14:creationId xmlns:p14="http://schemas.microsoft.com/office/powerpoint/2010/main" val="3460044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Это о дин из самых распространённых минералов в Земной коре</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Кварц - минерал, оксид кремния. </a:t>
            </a:r>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13</a:t>
            </a:fld>
            <a:endParaRPr lang="ru-RU"/>
          </a:p>
        </p:txBody>
      </p:sp>
    </p:spTree>
    <p:extLst>
      <p:ext uri="{BB962C8B-B14F-4D97-AF65-F5344CB8AC3E}">
        <p14:creationId xmlns:p14="http://schemas.microsoft.com/office/powerpoint/2010/main" val="1946312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ru-RU" i="1" dirty="0"/>
              <a:t>на слайде с изображением песчаного пляжа определить, где кварц (</a:t>
            </a:r>
            <a:r>
              <a:rPr lang="ru-RU" dirty="0"/>
              <a:t>песок очень часто состоит из почти чистого минерала кварца (вещество, составляющее песок - диоксид кремния)).</a:t>
            </a:r>
          </a:p>
          <a:p>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14</a:t>
            </a:fld>
            <a:endParaRPr lang="ru-RU"/>
          </a:p>
        </p:txBody>
      </p:sp>
    </p:spTree>
    <p:extLst>
      <p:ext uri="{BB962C8B-B14F-4D97-AF65-F5344CB8AC3E}">
        <p14:creationId xmlns:p14="http://schemas.microsoft.com/office/powerpoint/2010/main" val="1967186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 Многие разновидности используются в ювелирном деле как поделочные камни. Европейские мастера «познакомились» с кварцем в XI-XV веках. Очень ценились бокалы и вазы из этого материала. В России данный материал начали использовать в XVIII веке. Из него делали броши, ожерелья, перстни, печати.  Из данного минерала делают вазы, чаши, пепельницы.</a:t>
            </a:r>
          </a:p>
          <a:p>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15</a:t>
            </a:fld>
            <a:endParaRPr lang="ru-RU"/>
          </a:p>
        </p:txBody>
      </p:sp>
    </p:spTree>
    <p:extLst>
      <p:ext uri="{BB962C8B-B14F-4D97-AF65-F5344CB8AC3E}">
        <p14:creationId xmlns:p14="http://schemas.microsoft.com/office/powerpoint/2010/main" val="2198162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i="1" kern="1200" dirty="0">
                <a:solidFill>
                  <a:schemeClr val="tx1"/>
                </a:solidFill>
                <a:effectLst/>
                <a:latin typeface="+mn-lt"/>
                <a:ea typeface="+mn-ea"/>
                <a:cs typeface="+mn-cs"/>
              </a:rPr>
              <a:t>- какое свойство кварца позволяет применять для изготовления чистящих средств? </a:t>
            </a:r>
            <a:r>
              <a:rPr lang="ru-RU" sz="1200" kern="1200" dirty="0">
                <a:solidFill>
                  <a:schemeClr val="tx1"/>
                </a:solidFill>
                <a:effectLst/>
                <a:latin typeface="+mn-lt"/>
                <a:ea typeface="+mn-ea"/>
                <a:cs typeface="+mn-cs"/>
              </a:rPr>
              <a:t>(твердость, стойкость к механическим, химическим, атмосферным, водным воздействиям, </a:t>
            </a:r>
            <a:r>
              <a:rPr lang="ru-RU" sz="1200" kern="1200" dirty="0" err="1">
                <a:solidFill>
                  <a:schemeClr val="tx1"/>
                </a:solidFill>
                <a:effectLst/>
                <a:latin typeface="+mn-lt"/>
                <a:ea typeface="+mn-ea"/>
                <a:cs typeface="+mn-cs"/>
              </a:rPr>
              <a:t>мелкозернистость</a:t>
            </a:r>
            <a:r>
              <a:rPr lang="ru-RU"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16</a:t>
            </a:fld>
            <a:endParaRPr lang="ru-RU"/>
          </a:p>
        </p:txBody>
      </p:sp>
    </p:spTree>
    <p:extLst>
      <p:ext uri="{BB962C8B-B14F-4D97-AF65-F5344CB8AC3E}">
        <p14:creationId xmlns:p14="http://schemas.microsoft.com/office/powerpoint/2010/main" val="1405127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Мусковит ассоциирует с полевыми шпатами, кварцем</a:t>
            </a:r>
          </a:p>
          <a:p>
            <a:r>
              <a:rPr lang="ru-RU" sz="1200" kern="1200" dirty="0">
                <a:solidFill>
                  <a:schemeClr val="tx1"/>
                </a:solidFill>
                <a:effectLst/>
                <a:latin typeface="+mn-lt"/>
                <a:ea typeface="+mn-ea"/>
                <a:cs typeface="+mn-cs"/>
              </a:rPr>
              <a:t>Мусковит -  породообразующий минерал. Другое название кошачье серебро. </a:t>
            </a:r>
          </a:p>
          <a:p>
            <a:r>
              <a:rPr lang="ru-RU" sz="1200" kern="1200" dirty="0">
                <a:solidFill>
                  <a:schemeClr val="tx1"/>
                </a:solidFill>
                <a:effectLst/>
                <a:latin typeface="+mn-lt"/>
                <a:ea typeface="+mn-ea"/>
                <a:cs typeface="+mn-cs"/>
              </a:rPr>
              <a:t>На С-З европейской части России существовал старинный слюдяной промысел. Месторождения в Карелии были известны ещё в ХУ в.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Мусковит является отличным изолятором для электрических токов обычного напряжения и обладает достаточно высоким сопротивлением пробою.  Крупнокристаллический мусковит - диэлектрик, применяется в радио- и электротехнике, молотый мусковит - в промышленности стройматериалов и при производстве электроизоляционной бумаги. Мусковит – самый надежный и долговечный диэлектрик. Слюда находит применение в сложнейших энергетических установках, в ЭВМ, в транзисторных приемниках, в электрических выключателях. Она находит применение в индустрии строительных материалов, в деревообрабатывающей промышленности. В металлургической и химической промышленности – вставляется в окна печей, использовалась для изготовления граммофонных мембран и в производстве автомобильных стекол. Мелкая слюда идет на изготовление кровельных материалов (толь), смазочных веществ, обоев, писчей бумаги, точильных камней, автомобильных шин, огнеупорных красок. Склеенные и спрессованные мелкие куски дают так называемый миканит, заменяющий листовую слюду. </a:t>
            </a: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0BB7A93-B3AA-46FC-8582-A3FAFFA5C789}" type="slidenum">
              <a:rPr lang="ru-RU" smtClean="0"/>
              <a:t>17</a:t>
            </a:fld>
            <a:endParaRPr lang="ru-RU"/>
          </a:p>
        </p:txBody>
      </p:sp>
    </p:spTree>
    <p:extLst>
      <p:ext uri="{BB962C8B-B14F-4D97-AF65-F5344CB8AC3E}">
        <p14:creationId xmlns:p14="http://schemas.microsoft.com/office/powerpoint/2010/main" val="1459824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 распространенный минерал, силикат, белого, зеленоватого, жёлтого, розоватого, буроватого, серого цветов. Впервые описание камня под указанным наименованием встречалось еще в 1546 году. </a:t>
            </a:r>
          </a:p>
          <a:p>
            <a:r>
              <a:rPr lang="ru-RU" sz="1200" kern="1200" dirty="0">
                <a:solidFill>
                  <a:schemeClr val="tx1"/>
                </a:solidFill>
                <a:effectLst/>
                <a:latin typeface="+mn-lt"/>
                <a:ea typeface="+mn-ea"/>
                <a:cs typeface="+mn-cs"/>
              </a:rPr>
              <a:t>Тальк используют для изготовления огнеупорных материалов, в металлургии, в текстильной, бумажной и химической промышленностях, в медицине.  Стеатит применяют при изготовлении различных поделок. Порошок, приготовленный из талька или на его основе, издревле и поныне широко используется в виде присыпки для кожи в медицине (известная детская присыпка – чистый тальк, но прошедший процесс отсева железистых пород) , а также в быту для предотвращения слипания и трения соприкасающихся поверхностей (в резиновых перчатках и прочих изделиях, в обуви и </a:t>
            </a:r>
            <a:r>
              <a:rPr lang="ru-RU" sz="1200" kern="1200" dirty="0" err="1">
                <a:solidFill>
                  <a:schemeClr val="tx1"/>
                </a:solidFill>
                <a:effectLst/>
                <a:latin typeface="+mn-lt"/>
                <a:ea typeface="+mn-ea"/>
                <a:cs typeface="+mn-cs"/>
              </a:rPr>
              <a:t>тд</a:t>
            </a:r>
            <a:r>
              <a:rPr lang="ru-RU" sz="1200" kern="1200" dirty="0">
                <a:solidFill>
                  <a:schemeClr val="tx1"/>
                </a:solidFill>
                <a:effectLst/>
                <a:latin typeface="+mn-lt"/>
                <a:ea typeface="+mn-ea"/>
                <a:cs typeface="+mn-cs"/>
              </a:rPr>
              <a:t>.). </a:t>
            </a:r>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18</a:t>
            </a:fld>
            <a:endParaRPr lang="ru-RU"/>
          </a:p>
        </p:txBody>
      </p:sp>
    </p:spTree>
    <p:extLst>
      <p:ext uri="{BB962C8B-B14F-4D97-AF65-F5344CB8AC3E}">
        <p14:creationId xmlns:p14="http://schemas.microsoft.com/office/powerpoint/2010/main" val="1362471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Графит - минерал, без которого не обходится практически ни одно производство. </a:t>
            </a:r>
          </a:p>
          <a:p>
            <a:r>
              <a:rPr lang="ru-RU" sz="1200" i="1" kern="1200" dirty="0">
                <a:solidFill>
                  <a:schemeClr val="tx1"/>
                </a:solidFill>
                <a:effectLst/>
                <a:latin typeface="+mn-lt"/>
                <a:ea typeface="+mn-ea"/>
                <a:cs typeface="+mn-cs"/>
              </a:rPr>
              <a:t>Вопрос:</a:t>
            </a:r>
            <a:endParaRPr lang="ru-RU" sz="1200" kern="1200" dirty="0">
              <a:solidFill>
                <a:schemeClr val="tx1"/>
              </a:solidFill>
              <a:effectLst/>
              <a:latin typeface="+mn-lt"/>
              <a:ea typeface="+mn-ea"/>
              <a:cs typeface="+mn-cs"/>
            </a:endParaRPr>
          </a:p>
          <a:p>
            <a:r>
              <a:rPr lang="ru-RU" sz="1200" i="1" kern="1200" dirty="0">
                <a:solidFill>
                  <a:schemeClr val="tx1"/>
                </a:solidFill>
                <a:effectLst/>
                <a:latin typeface="+mn-lt"/>
                <a:ea typeface="+mn-ea"/>
                <a:cs typeface="+mn-cs"/>
              </a:rPr>
              <a:t>- название графита происходит от греческого</a:t>
            </a:r>
            <a:r>
              <a:rPr lang="ru-RU" sz="1200" kern="1200" dirty="0">
                <a:solidFill>
                  <a:schemeClr val="tx1"/>
                </a:solidFill>
                <a:effectLst/>
                <a:latin typeface="+mn-lt"/>
                <a:ea typeface="+mn-ea"/>
                <a:cs typeface="+mn-cs"/>
              </a:rPr>
              <a:t> </a:t>
            </a:r>
            <a:r>
              <a:rPr lang="ru-RU" sz="1200" i="1" kern="1200" dirty="0" err="1">
                <a:solidFill>
                  <a:schemeClr val="tx1"/>
                </a:solidFill>
                <a:effectLst/>
                <a:latin typeface="+mn-lt"/>
                <a:ea typeface="+mn-ea"/>
                <a:cs typeface="+mn-cs"/>
              </a:rPr>
              <a:t>γράφω</a:t>
            </a:r>
            <a:r>
              <a:rPr lang="ru-RU" sz="1200" i="1" kern="1200" dirty="0">
                <a:solidFill>
                  <a:schemeClr val="tx1"/>
                </a:solidFill>
                <a:effectLst/>
                <a:latin typeface="+mn-lt"/>
                <a:ea typeface="+mn-ea"/>
                <a:cs typeface="+mn-cs"/>
              </a:rPr>
              <a:t> (графо, пишу) . С какой областью применения это связано?</a:t>
            </a:r>
            <a:endParaRPr lang="ru-RU" sz="1200" kern="1200" dirty="0">
              <a:solidFill>
                <a:schemeClr val="tx1"/>
              </a:solidFill>
              <a:effectLst/>
              <a:latin typeface="+mn-lt"/>
              <a:ea typeface="+mn-ea"/>
              <a:cs typeface="+mn-cs"/>
            </a:endParaRPr>
          </a:p>
          <a:p>
            <a:r>
              <a:rPr lang="ru-RU" sz="1200" i="1" kern="1200" dirty="0">
                <a:solidFill>
                  <a:schemeClr val="tx1"/>
                </a:solidFill>
                <a:effectLst/>
                <a:latin typeface="+mn-lt"/>
                <a:ea typeface="+mn-ea"/>
                <a:cs typeface="+mn-cs"/>
              </a:rPr>
              <a:t>- Где используется графит? </a:t>
            </a:r>
            <a:endParaRPr lang="ru-RU" sz="1200" kern="1200" dirty="0">
              <a:solidFill>
                <a:schemeClr val="tx1"/>
              </a:solidFill>
              <a:effectLst/>
              <a:latin typeface="+mn-lt"/>
              <a:ea typeface="+mn-ea"/>
              <a:cs typeface="+mn-cs"/>
            </a:endParaRPr>
          </a:p>
          <a:p>
            <a:pPr marL="171450" indent="-171450">
              <a:buFontTx/>
              <a:buChar char="-"/>
            </a:pPr>
            <a:r>
              <a:rPr lang="ru-RU" sz="1200" i="1" kern="1200" dirty="0">
                <a:solidFill>
                  <a:schemeClr val="tx1"/>
                </a:solidFill>
                <a:effectLst/>
                <a:latin typeface="+mn-lt"/>
                <a:ea typeface="+mn-ea"/>
                <a:cs typeface="+mn-cs"/>
              </a:rPr>
              <a:t>Найдите графит на своем столе</a:t>
            </a:r>
          </a:p>
          <a:p>
            <a:pPr marL="171450" indent="-171450">
              <a:buFontTx/>
              <a:buChar char="-"/>
            </a:pPr>
            <a:endParaRPr lang="ru-RU" sz="1200" i="1" kern="1200" dirty="0">
              <a:solidFill>
                <a:schemeClr val="tx1"/>
              </a:solidFill>
              <a:effectLst/>
              <a:latin typeface="+mn-lt"/>
              <a:ea typeface="+mn-ea"/>
              <a:cs typeface="+mn-cs"/>
            </a:endParaRPr>
          </a:p>
          <a:p>
            <a:pPr marL="171450" indent="-171450">
              <a:buFontTx/>
              <a:buChar char="-"/>
            </a:pPr>
            <a:r>
              <a:rPr lang="ru-RU" sz="1200" kern="1200" dirty="0">
                <a:solidFill>
                  <a:schemeClr val="tx1"/>
                </a:solidFill>
                <a:effectLst/>
                <a:latin typeface="+mn-lt"/>
                <a:ea typeface="+mn-ea"/>
                <a:cs typeface="+mn-cs"/>
              </a:rPr>
              <a:t>Наилучшее применение графит получил в металлургической отрасли, где служит основой при производстве форм для литья, тиглей и антипригарных красок. Также часто его можно встретить в машиностроении, где из графита делают электроды, проводящие порошки, краски и теплоизоляцию</a:t>
            </a:r>
          </a:p>
          <a:p>
            <a:pPr marL="171450" indent="-171450">
              <a:buFontTx/>
              <a:buChar cha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ru-RU" sz="1200" kern="1200" dirty="0">
                <a:solidFill>
                  <a:schemeClr val="tx1"/>
                </a:solidFill>
                <a:effectLst/>
                <a:latin typeface="+mn-lt"/>
                <a:ea typeface="+mn-ea"/>
                <a:cs typeface="+mn-cs"/>
              </a:rPr>
              <a:t>Есть и специальный графит для стержня карандашей, так называемый малозольный графит, без добавок железа и очень мягкий. </a:t>
            </a:r>
          </a:p>
          <a:p>
            <a:pPr marL="171450" indent="-171450">
              <a:buFontTx/>
              <a:buChar char="-"/>
            </a:pP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0BB7A93-B3AA-46FC-8582-A3FAFFA5C789}" type="slidenum">
              <a:rPr lang="ru-RU" smtClean="0"/>
              <a:t>19</a:t>
            </a:fld>
            <a:endParaRPr lang="ru-RU"/>
          </a:p>
        </p:txBody>
      </p:sp>
    </p:spTree>
    <p:extLst>
      <p:ext uri="{BB962C8B-B14F-4D97-AF65-F5344CB8AC3E}">
        <p14:creationId xmlns:p14="http://schemas.microsoft.com/office/powerpoint/2010/main" val="2247270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1" kern="1200" dirty="0">
                <a:solidFill>
                  <a:schemeClr val="tx1"/>
                </a:solidFill>
                <a:effectLst/>
                <a:latin typeface="+mn-lt"/>
                <a:ea typeface="+mn-ea"/>
                <a:cs typeface="+mn-cs"/>
              </a:rPr>
              <a:t>Разновидности минерала</a:t>
            </a:r>
            <a:r>
              <a:rPr lang="ru-RU" sz="1200" kern="1200" dirty="0">
                <a:solidFill>
                  <a:schemeClr val="tx1"/>
                </a:solidFill>
                <a:effectLst/>
                <a:latin typeface="+mn-lt"/>
                <a:ea typeface="+mn-ea"/>
                <a:cs typeface="+mn-cs"/>
              </a:rPr>
              <a:t> Алебастр, </a:t>
            </a:r>
            <a:r>
              <a:rPr lang="ru-RU" sz="1200" kern="1200" dirty="0" err="1">
                <a:solidFill>
                  <a:schemeClr val="tx1"/>
                </a:solidFill>
                <a:effectLst/>
                <a:latin typeface="+mn-lt"/>
                <a:ea typeface="+mn-ea"/>
                <a:cs typeface="+mn-cs"/>
              </a:rPr>
              <a:t>марьино</a:t>
            </a:r>
            <a:r>
              <a:rPr lang="ru-RU" sz="1200" kern="1200" dirty="0">
                <a:solidFill>
                  <a:schemeClr val="tx1"/>
                </a:solidFill>
                <a:effectLst/>
                <a:latin typeface="+mn-lt"/>
                <a:ea typeface="+mn-ea"/>
                <a:cs typeface="+mn-cs"/>
              </a:rPr>
              <a:t> стекло (лёд девичий, стекло девичье), селенит (атласный шпат).</a:t>
            </a:r>
          </a:p>
          <a:p>
            <a:r>
              <a:rPr lang="ru-RU" sz="1200" kern="1200" dirty="0">
                <a:solidFill>
                  <a:schemeClr val="tx1"/>
                </a:solidFill>
                <a:effectLst/>
                <a:latin typeface="+mn-lt"/>
                <a:ea typeface="+mn-ea"/>
                <a:cs typeface="+mn-cs"/>
              </a:rPr>
              <a:t>Все названия очень красивые и свидетельствуют о несомненной красоте камня, широко распространён в природе, но</a:t>
            </a:r>
          </a:p>
          <a:p>
            <a:r>
              <a:rPr lang="ru-RU" sz="1200" i="1" kern="1200" dirty="0">
                <a:solidFill>
                  <a:schemeClr val="tx1"/>
                </a:solidFill>
                <a:effectLst/>
                <a:latin typeface="+mn-lt"/>
                <a:ea typeface="+mn-ea"/>
                <a:cs typeface="+mn-cs"/>
              </a:rPr>
              <a:t>Вопросы:</a:t>
            </a:r>
            <a:endParaRPr lang="ru-RU" sz="1200" kern="1200" dirty="0">
              <a:solidFill>
                <a:schemeClr val="tx1"/>
              </a:solidFill>
              <a:effectLst/>
              <a:latin typeface="+mn-lt"/>
              <a:ea typeface="+mn-ea"/>
              <a:cs typeface="+mn-cs"/>
            </a:endParaRPr>
          </a:p>
          <a:p>
            <a:pPr marL="171450" indent="-171450">
              <a:buFontTx/>
              <a:buChar char="-"/>
            </a:pPr>
            <a:r>
              <a:rPr lang="ru-RU" sz="1200" i="1" kern="1200" dirty="0">
                <a:solidFill>
                  <a:schemeClr val="tx1"/>
                </a:solidFill>
                <a:effectLst/>
                <a:latin typeface="+mn-lt"/>
                <a:ea typeface="+mn-ea"/>
                <a:cs typeface="+mn-cs"/>
              </a:rPr>
              <a:t>Кто видел гипс в природе?</a:t>
            </a:r>
          </a:p>
          <a:p>
            <a:pPr marL="171450" indent="-171450">
              <a:buFontTx/>
              <a:buChar char="-"/>
            </a:pPr>
            <a:r>
              <a:rPr lang="ru-RU" sz="1200" kern="1200" dirty="0">
                <a:solidFill>
                  <a:schemeClr val="tx1"/>
                </a:solidFill>
                <a:effectLst/>
                <a:latin typeface="+mn-lt"/>
                <a:ea typeface="+mn-ea"/>
                <a:cs typeface="+mn-cs"/>
              </a:rPr>
              <a:t>Характерны сростки в виде "розы" и двойники </a:t>
            </a:r>
          </a:p>
          <a:p>
            <a:r>
              <a:rPr lang="ru-RU" sz="1200" i="1" kern="1200" dirty="0">
                <a:solidFill>
                  <a:schemeClr val="tx1"/>
                </a:solidFill>
                <a:effectLst/>
                <a:latin typeface="+mn-lt"/>
                <a:ea typeface="+mn-ea"/>
                <a:cs typeface="+mn-cs"/>
              </a:rPr>
              <a:t>- В каких отраслях он применяется?</a:t>
            </a:r>
            <a:endParaRPr lang="ru-RU" sz="1200" kern="1200" dirty="0">
              <a:solidFill>
                <a:schemeClr val="tx1"/>
              </a:solidFill>
              <a:effectLst/>
              <a:latin typeface="+mn-lt"/>
              <a:ea typeface="+mn-ea"/>
              <a:cs typeface="+mn-cs"/>
            </a:endParaRPr>
          </a:p>
          <a:p>
            <a:r>
              <a:rPr lang="ru-RU" sz="1200" i="1" kern="1200" dirty="0">
                <a:solidFill>
                  <a:schemeClr val="tx1"/>
                </a:solidFill>
                <a:effectLst/>
                <a:latin typeface="+mn-lt"/>
                <a:ea typeface="+mn-ea"/>
                <a:cs typeface="+mn-cs"/>
              </a:rPr>
              <a:t>- Предположите свойства, которыми должен обладать этот минерал</a:t>
            </a:r>
            <a:endParaRPr lang="ru-RU" sz="1200" kern="1200" dirty="0">
              <a:solidFill>
                <a:schemeClr val="tx1"/>
              </a:solidFill>
              <a:effectLst/>
              <a:latin typeface="+mn-lt"/>
              <a:ea typeface="+mn-ea"/>
              <a:cs typeface="+mn-cs"/>
            </a:endParaRPr>
          </a:p>
          <a:p>
            <a:r>
              <a:rPr lang="ru-RU" sz="1200" i="1" kern="1200" dirty="0">
                <a:solidFill>
                  <a:schemeClr val="tx1"/>
                </a:solidFill>
                <a:effectLst/>
                <a:latin typeface="+mn-lt"/>
                <a:ea typeface="+mn-ea"/>
                <a:cs typeface="+mn-cs"/>
              </a:rPr>
              <a:t> </a:t>
            </a:r>
            <a:r>
              <a:rPr lang="ru-RU" sz="1200" b="1" i="1" kern="1200" dirty="0">
                <a:solidFill>
                  <a:schemeClr val="tx1"/>
                </a:solidFill>
                <a:effectLst/>
                <a:latin typeface="+mn-lt"/>
                <a:ea typeface="+mn-ea"/>
                <a:cs typeface="+mn-cs"/>
              </a:rPr>
              <a:t>Свойства</a:t>
            </a:r>
            <a:r>
              <a:rPr lang="ru-RU" sz="1200" kern="1200" dirty="0">
                <a:solidFill>
                  <a:schemeClr val="tx1"/>
                </a:solidFill>
                <a:effectLst/>
                <a:latin typeface="+mn-lt"/>
                <a:ea typeface="+mn-ea"/>
                <a:cs typeface="+mn-cs"/>
              </a:rPr>
              <a:t> Хрупкость (</a:t>
            </a:r>
            <a:r>
              <a:rPr lang="ru-RU" sz="1200" kern="1200" dirty="0" err="1">
                <a:solidFill>
                  <a:schemeClr val="tx1"/>
                </a:solidFill>
                <a:effectLst/>
                <a:latin typeface="+mn-lt"/>
                <a:ea typeface="+mn-ea"/>
                <a:cs typeface="+mn-cs"/>
              </a:rPr>
              <a:t>поятому</a:t>
            </a:r>
            <a:r>
              <a:rPr lang="ru-RU" sz="1200" kern="1200" dirty="0">
                <a:solidFill>
                  <a:schemeClr val="tx1"/>
                </a:solidFill>
                <a:effectLst/>
                <a:latin typeface="+mn-lt"/>
                <a:ea typeface="+mn-ea"/>
                <a:cs typeface="+mn-cs"/>
              </a:rPr>
              <a:t> мало кто видел гипсовую розу). Обладает заметной растворимостью в воде. Замечательной особенностью гипса является то обстоятельство, что растворимость его при повышении температуры достигает максимума при 37-38°, а затем довольно быстро падает. </a:t>
            </a:r>
          </a:p>
          <a:p>
            <a:pPr marL="171450" indent="-171450">
              <a:buFontTx/>
              <a:buChar cha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20</a:t>
            </a:fld>
            <a:endParaRPr lang="ru-RU"/>
          </a:p>
        </p:txBody>
      </p:sp>
    </p:spTree>
    <p:extLst>
      <p:ext uri="{BB962C8B-B14F-4D97-AF65-F5344CB8AC3E}">
        <p14:creationId xmlns:p14="http://schemas.microsoft.com/office/powerpoint/2010/main" val="410624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 В обычной жизни мы называем это камнями. А в геологии это называется Горные породы. </a:t>
            </a:r>
          </a:p>
          <a:p>
            <a:r>
              <a:rPr lang="ru-RU" sz="1200" kern="1200" dirty="0">
                <a:solidFill>
                  <a:schemeClr val="tx1"/>
                </a:solidFill>
                <a:effectLst/>
                <a:latin typeface="+mn-lt"/>
                <a:ea typeface="+mn-ea"/>
                <a:cs typeface="+mn-cs"/>
              </a:rPr>
              <a:t>Твердая оболочка земли называется - литосфера</a:t>
            </a:r>
          </a:p>
        </p:txBody>
      </p:sp>
      <p:sp>
        <p:nvSpPr>
          <p:cNvPr id="4" name="Номер слайда 3"/>
          <p:cNvSpPr>
            <a:spLocks noGrp="1"/>
          </p:cNvSpPr>
          <p:nvPr>
            <p:ph type="sldNum" sz="quarter" idx="10"/>
          </p:nvPr>
        </p:nvSpPr>
        <p:spPr/>
        <p:txBody>
          <a:bodyPr/>
          <a:lstStyle/>
          <a:p>
            <a:fld id="{20BB7A93-B3AA-46FC-8582-A3FAFFA5C789}" type="slidenum">
              <a:rPr lang="ru-RU" smtClean="0"/>
              <a:t>2</a:t>
            </a:fld>
            <a:endParaRPr lang="ru-RU"/>
          </a:p>
        </p:txBody>
      </p:sp>
    </p:spTree>
    <p:extLst>
      <p:ext uri="{BB962C8B-B14F-4D97-AF65-F5344CB8AC3E}">
        <p14:creationId xmlns:p14="http://schemas.microsoft.com/office/powerpoint/2010/main" val="3914687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Сера - распространенный минерал из класса самородных элементов. Для самородной серы характерны: неметаллический блеск и то, что сера загорается от спички и горит  голубым пламенем, выделяя сернистый газ, имеющий резкий удушливый запах. Наиболее характерным цветом для самородной серы является светло-желтый.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Используется в производстве серной кислоты (около 50% добываемого количества). широко применяется в химической, целлюлозно-бумажной (получения сульфат-целлюлозы), кожевенной и резиновой промышленности (вулканизация каучука), в сельском хозяйстве (производство ядохимикатов).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 медицине как антигрибковый препарат</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21</a:t>
            </a:fld>
            <a:endParaRPr lang="ru-RU"/>
          </a:p>
        </p:txBody>
      </p:sp>
    </p:spTree>
    <p:extLst>
      <p:ext uri="{BB962C8B-B14F-4D97-AF65-F5344CB8AC3E}">
        <p14:creationId xmlns:p14="http://schemas.microsoft.com/office/powerpoint/2010/main" val="1911873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Апатит является одним из самых распространенных </a:t>
            </a:r>
            <a:r>
              <a:rPr lang="ru-RU" sz="1200" kern="1200" dirty="0" err="1">
                <a:solidFill>
                  <a:schemeClr val="tx1"/>
                </a:solidFill>
                <a:effectLst/>
                <a:latin typeface="+mn-lt"/>
                <a:ea typeface="+mn-ea"/>
                <a:cs typeface="+mn-cs"/>
              </a:rPr>
              <a:t>биоминералов</a:t>
            </a:r>
            <a:r>
              <a:rPr lang="ru-RU" sz="1200" kern="1200" dirty="0">
                <a:solidFill>
                  <a:schemeClr val="tx1"/>
                </a:solidFill>
                <a:effectLst/>
                <a:latin typeface="+mn-lt"/>
                <a:ea typeface="+mn-ea"/>
                <a:cs typeface="+mn-cs"/>
              </a:rPr>
              <a:t>. Его микрокристаллы есть в зубах и костях позвоночных животных и человека. Апатит установлен во всех формах жизни - бактериях, беспозвоночных и растениях. </a:t>
            </a:r>
          </a:p>
          <a:p>
            <a:r>
              <a:rPr lang="ru-RU" sz="1200" kern="1200" dirty="0">
                <a:solidFill>
                  <a:schemeClr val="tx1"/>
                </a:solidFill>
                <a:effectLst/>
                <a:latin typeface="+mn-lt"/>
                <a:ea typeface="+mn-ea"/>
                <a:cs typeface="+mn-cs"/>
              </a:rPr>
              <a:t>Еще апатит называют «хлебным» камнем – применяется для получения удобрений (суперфосфатов).</a:t>
            </a:r>
          </a:p>
          <a:p>
            <a:r>
              <a:rPr lang="ru-RU" sz="1200" kern="1200" dirty="0">
                <a:solidFill>
                  <a:schemeClr val="tx1"/>
                </a:solidFill>
                <a:effectLst/>
                <a:latin typeface="+mn-lt"/>
                <a:ea typeface="+mn-ea"/>
                <a:cs typeface="+mn-cs"/>
              </a:rPr>
              <a:t>в химической промышленности используются для получения фосфора, фосфорной кислоты и других соединений, а в керамической промышленности - для получения «костяного фарфора» и «Костяного стекла». </a:t>
            </a:r>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22</a:t>
            </a:fld>
            <a:endParaRPr lang="ru-RU"/>
          </a:p>
        </p:txBody>
      </p:sp>
    </p:spTree>
    <p:extLst>
      <p:ext uri="{BB962C8B-B14F-4D97-AF65-F5344CB8AC3E}">
        <p14:creationId xmlns:p14="http://schemas.microsoft.com/office/powerpoint/2010/main" val="4198738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Пирит - самый распространённый минерал из класса сульфидов. Синонимы: "серный колчедан", "железный колчедан". </a:t>
            </a:r>
          </a:p>
          <a:p>
            <a:r>
              <a:rPr lang="ru-RU" sz="1200" kern="1200" dirty="0">
                <a:solidFill>
                  <a:schemeClr val="tx1"/>
                </a:solidFill>
                <a:effectLst/>
                <a:latin typeface="+mn-lt"/>
                <a:ea typeface="+mn-ea"/>
                <a:cs typeface="+mn-cs"/>
              </a:rPr>
              <a:t>Этот камень стоял у истоков человеческой цивилизации. В сочетании с кремнием он подарил человеку огонь и только за это заслуживает внимания и уважения. По своему внешнему виду за счет бронзово-желтого цвета пирит напоминает золото. И за это его в Центральной Америке называли золотом инком. По не знанию испанские конкистадоры часто отнимали пирит у местного населения, принимая его за драгоценный металл. Отсюда еще одно название – «золото глупцов».</a:t>
            </a:r>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23</a:t>
            </a:fld>
            <a:endParaRPr lang="ru-RU"/>
          </a:p>
        </p:txBody>
      </p:sp>
    </p:spTree>
    <p:extLst>
      <p:ext uri="{BB962C8B-B14F-4D97-AF65-F5344CB8AC3E}">
        <p14:creationId xmlns:p14="http://schemas.microsoft.com/office/powerpoint/2010/main" val="1202774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a:solidFill>
                  <a:schemeClr val="tx1"/>
                </a:solidFill>
                <a:effectLst/>
                <a:latin typeface="+mn-lt"/>
                <a:ea typeface="+mn-ea"/>
                <a:cs typeface="+mn-cs"/>
              </a:rPr>
              <a:t>Железо </a:t>
            </a:r>
            <a:r>
              <a:rPr lang="ru-RU" sz="1200" kern="1200" dirty="0">
                <a:solidFill>
                  <a:schemeClr val="tx1"/>
                </a:solidFill>
                <a:effectLst/>
                <a:latin typeface="+mn-lt"/>
                <a:ea typeface="+mn-ea"/>
                <a:cs typeface="+mn-cs"/>
              </a:rPr>
              <a:t>- минерал </a:t>
            </a:r>
            <a:r>
              <a:rPr lang="ru-RU" sz="1200" u="sng" kern="1200" dirty="0">
                <a:solidFill>
                  <a:schemeClr val="tx1"/>
                </a:solidFill>
                <a:effectLst/>
                <a:latin typeface="+mn-lt"/>
                <a:ea typeface="+mn-ea"/>
                <a:cs typeface="+mn-cs"/>
                <a:hlinkClick r:id="rId3" tooltip="https://catalogmineralov.ru/mineral/ferrum.html"/>
              </a:rPr>
              <a:t>https://catalogmineralov.ru/mineral/ferrum.html</a:t>
            </a:r>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относится к группе самородных элементов. Самородное железо является минералом, имеющим земное и космогенное происхождение. </a:t>
            </a:r>
          </a:p>
          <a:p>
            <a:r>
              <a:rPr lang="ru-RU" sz="1200" i="1" kern="1200" dirty="0">
                <a:solidFill>
                  <a:schemeClr val="tx1"/>
                </a:solidFill>
                <a:effectLst/>
                <a:latin typeface="+mn-lt"/>
                <a:ea typeface="+mn-ea"/>
                <a:cs typeface="+mn-cs"/>
              </a:rPr>
              <a:t>Вопросы:</a:t>
            </a:r>
            <a:endParaRPr lang="ru-RU" sz="1200" kern="1200" dirty="0">
              <a:solidFill>
                <a:schemeClr val="tx1"/>
              </a:solidFill>
              <a:effectLst/>
              <a:latin typeface="+mn-lt"/>
              <a:ea typeface="+mn-ea"/>
              <a:cs typeface="+mn-cs"/>
            </a:endParaRPr>
          </a:p>
          <a:p>
            <a:r>
              <a:rPr lang="ru-RU" sz="1200" i="1" kern="1200" dirty="0">
                <a:solidFill>
                  <a:schemeClr val="tx1"/>
                </a:solidFill>
                <a:effectLst/>
                <a:latin typeface="+mn-lt"/>
                <a:ea typeface="+mn-ea"/>
                <a:cs typeface="+mn-cs"/>
              </a:rPr>
              <a:t>- Что такое самородный металл?</a:t>
            </a:r>
            <a:endParaRPr lang="ru-RU" sz="1200" kern="1200" dirty="0">
              <a:solidFill>
                <a:schemeClr val="tx1"/>
              </a:solidFill>
              <a:effectLst/>
              <a:latin typeface="+mn-lt"/>
              <a:ea typeface="+mn-ea"/>
              <a:cs typeface="+mn-cs"/>
            </a:endParaRPr>
          </a:p>
          <a:p>
            <a:r>
              <a:rPr lang="ru-RU" sz="1200" i="1" kern="1200" dirty="0">
                <a:solidFill>
                  <a:schemeClr val="tx1"/>
                </a:solidFill>
                <a:effectLst/>
                <a:latin typeface="+mn-lt"/>
                <a:ea typeface="+mn-ea"/>
                <a:cs typeface="+mn-cs"/>
              </a:rPr>
              <a:t>- Предположите, почему (в настоящее время)он редкий?</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Археологи доказали, что </a:t>
            </a:r>
            <a:r>
              <a:rPr lang="ru-RU" sz="1200" b="1" i="1" kern="1200" dirty="0">
                <a:solidFill>
                  <a:schemeClr val="tx1"/>
                </a:solidFill>
                <a:effectLst/>
                <a:latin typeface="+mn-lt"/>
                <a:ea typeface="+mn-ea"/>
                <a:cs typeface="+mn-cs"/>
              </a:rPr>
              <a:t>самородное железо</a:t>
            </a:r>
            <a:r>
              <a:rPr lang="ru-RU" sz="1200" kern="1200" dirty="0">
                <a:solidFill>
                  <a:schemeClr val="tx1"/>
                </a:solidFill>
                <a:effectLst/>
                <a:latin typeface="+mn-lt"/>
                <a:ea typeface="+mn-ea"/>
                <a:cs typeface="+mn-cs"/>
              </a:rPr>
              <a:t> использовалось древними людьми задолго до того, как появились навыки по выплавке металла железа из руды.</a:t>
            </a:r>
          </a:p>
          <a:p>
            <a:r>
              <a:rPr lang="ru-RU" sz="1200" kern="1200" dirty="0">
                <a:solidFill>
                  <a:schemeClr val="tx1"/>
                </a:solidFill>
                <a:effectLst/>
                <a:latin typeface="+mn-lt"/>
                <a:ea typeface="+mn-ea"/>
                <a:cs typeface="+mn-cs"/>
              </a:rPr>
              <a:t>Железо отличается хорошей пластичностью, плавится при температуре в 1530 градусов по Цельсию. Металл обладает хорошей электро- и теплопроводностью, дополнительно его отличают от других пород магнитные свойства.</a:t>
            </a:r>
          </a:p>
          <a:p>
            <a:r>
              <a:rPr lang="ru-RU" sz="1200" i="1" kern="1200" dirty="0">
                <a:solidFill>
                  <a:schemeClr val="tx1"/>
                </a:solidFill>
                <a:effectLst/>
                <a:latin typeface="+mn-lt"/>
                <a:ea typeface="+mn-ea"/>
                <a:cs typeface="+mn-cs"/>
              </a:rPr>
              <a:t>- как связать эти свойства и роль железа в истории человечества?</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Сейчас железо добывают из руды горных пород, и Россия занимает лидирующее место по добыче этого металла. Богатые залежи железной руды расположены в европейской части, в Западной Сибири и на Урале.</a:t>
            </a:r>
          </a:p>
          <a:p>
            <a:r>
              <a:rPr lang="ru-RU" sz="1200" b="1" i="1" kern="1200" dirty="0">
                <a:solidFill>
                  <a:schemeClr val="tx1"/>
                </a:solidFill>
                <a:effectLst/>
                <a:latin typeface="+mn-lt"/>
                <a:ea typeface="+mn-ea"/>
                <a:cs typeface="+mn-cs"/>
              </a:rPr>
              <a:t>-</a:t>
            </a:r>
            <a:r>
              <a:rPr lang="ru-RU" sz="1200" i="1" kern="1200" dirty="0">
                <a:solidFill>
                  <a:schemeClr val="tx1"/>
                </a:solidFill>
                <a:effectLst/>
                <a:latin typeface="+mn-lt"/>
                <a:ea typeface="+mn-ea"/>
                <a:cs typeface="+mn-cs"/>
              </a:rPr>
              <a:t> Железо – минерал, как и кварц или апатит. Какие свойства железа сделали его таким популярным? (он плавится и может образовывать сплавы с другими свойствами)</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24</a:t>
            </a:fld>
            <a:endParaRPr lang="ru-RU"/>
          </a:p>
        </p:txBody>
      </p:sp>
    </p:spTree>
    <p:extLst>
      <p:ext uri="{BB962C8B-B14F-4D97-AF65-F5344CB8AC3E}">
        <p14:creationId xmlns:p14="http://schemas.microsoft.com/office/powerpoint/2010/main" val="3983561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a:solidFill>
                  <a:schemeClr val="tx1"/>
                </a:solidFill>
                <a:effectLst/>
                <a:latin typeface="+mn-lt"/>
                <a:ea typeface="+mn-ea"/>
                <a:cs typeface="+mn-cs"/>
              </a:rPr>
              <a:t>Обсидиан</a:t>
            </a:r>
            <a:r>
              <a:rPr lang="ru-RU" sz="1200" kern="1200" dirty="0">
                <a:solidFill>
                  <a:schemeClr val="tx1"/>
                </a:solidFill>
                <a:effectLst/>
                <a:latin typeface="+mn-lt"/>
                <a:ea typeface="+mn-ea"/>
                <a:cs typeface="+mn-cs"/>
              </a:rPr>
              <a:t> (вулканическое стекло) представляет собой </a:t>
            </a:r>
            <a:r>
              <a:rPr lang="ru-RU" sz="1200" b="1" kern="1200" dirty="0">
                <a:solidFill>
                  <a:schemeClr val="tx1"/>
                </a:solidFill>
                <a:effectLst/>
                <a:latin typeface="+mn-lt"/>
                <a:ea typeface="+mn-ea"/>
                <a:cs typeface="+mn-cs"/>
              </a:rPr>
              <a:t>горную породу, образованную из магмы вулкана</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Несмотря на хрупкость, в древние времена этот необычный камень активно использовался для создания орудий труда, украшений и изготовления смертельного оружия, которое изготовляли ещё племена майя и ацтеки.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 Америке он был известен под названием «слезы </a:t>
            </a:r>
            <a:r>
              <a:rPr lang="ru-RU" sz="1200" kern="1200" dirty="0" err="1">
                <a:solidFill>
                  <a:schemeClr val="tx1"/>
                </a:solidFill>
                <a:effectLst/>
                <a:latin typeface="+mn-lt"/>
                <a:ea typeface="+mn-ea"/>
                <a:cs typeface="+mn-cs"/>
              </a:rPr>
              <a:t>апачей</a:t>
            </a:r>
            <a:r>
              <a:rPr lang="ru-RU" sz="1200" kern="1200" dirty="0">
                <a:solidFill>
                  <a:schemeClr val="tx1"/>
                </a:solidFill>
                <a:effectLst/>
                <a:latin typeface="+mn-lt"/>
                <a:ea typeface="+mn-ea"/>
                <a:cs typeface="+mn-cs"/>
              </a:rPr>
              <a:t>», а в Закавказье – «обломки когтей сатаны».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a:solidFill>
                  <a:schemeClr val="tx1"/>
                </a:solidFill>
                <a:effectLst/>
                <a:latin typeface="+mn-lt"/>
                <a:ea typeface="+mn-ea"/>
                <a:cs typeface="+mn-cs"/>
              </a:rPr>
              <a:t>Меч ацтеков назывался </a:t>
            </a:r>
            <a:r>
              <a:rPr lang="ru-RU" sz="1200" b="1" kern="1200" dirty="0" err="1">
                <a:solidFill>
                  <a:schemeClr val="tx1"/>
                </a:solidFill>
                <a:effectLst/>
                <a:latin typeface="+mn-lt"/>
                <a:ea typeface="+mn-ea"/>
                <a:cs typeface="+mn-cs"/>
              </a:rPr>
              <a:t>макуахутл</a:t>
            </a:r>
            <a:r>
              <a:rPr lang="ru-RU" sz="1200" b="1"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25</a:t>
            </a:fld>
            <a:endParaRPr lang="ru-RU"/>
          </a:p>
        </p:txBody>
      </p:sp>
    </p:spTree>
    <p:extLst>
      <p:ext uri="{BB962C8B-B14F-4D97-AF65-F5344CB8AC3E}">
        <p14:creationId xmlns:p14="http://schemas.microsoft.com/office/powerpoint/2010/main" val="3077916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a:solidFill>
                  <a:schemeClr val="tx1"/>
                </a:solidFill>
                <a:effectLst/>
                <a:latin typeface="+mn-lt"/>
                <a:ea typeface="+mn-ea"/>
                <a:cs typeface="+mn-cs"/>
              </a:rPr>
              <a:t>Гранит</a:t>
            </a:r>
            <a:r>
              <a:rPr lang="ru-RU" sz="1200" kern="1200" dirty="0">
                <a:solidFill>
                  <a:schemeClr val="tx1"/>
                </a:solidFill>
                <a:effectLst/>
                <a:latin typeface="+mn-lt"/>
                <a:ea typeface="+mn-ea"/>
                <a:cs typeface="+mn-cs"/>
              </a:rPr>
              <a:t>  —  магматическая </a:t>
            </a:r>
            <a:r>
              <a:rPr lang="ru-RU" sz="1200" i="1" kern="1200" dirty="0">
                <a:solidFill>
                  <a:schemeClr val="tx1"/>
                </a:solidFill>
                <a:effectLst/>
                <a:latin typeface="+mn-lt"/>
                <a:ea typeface="+mn-ea"/>
                <a:cs typeface="+mn-cs"/>
              </a:rPr>
              <a:t>горная порода</a:t>
            </a:r>
            <a:r>
              <a:rPr lang="ru-RU" sz="1200" kern="1200" dirty="0">
                <a:solidFill>
                  <a:schemeClr val="tx1"/>
                </a:solidFill>
                <a:effectLst/>
                <a:latin typeface="+mn-lt"/>
                <a:ea typeface="+mn-ea"/>
                <a:cs typeface="+mn-cs"/>
              </a:rPr>
              <a:t> </a:t>
            </a:r>
            <a:r>
              <a:rPr lang="ru-RU" sz="1200" b="1" kern="1200" dirty="0">
                <a:solidFill>
                  <a:schemeClr val="tx1"/>
                </a:solidFill>
                <a:effectLst/>
                <a:latin typeface="+mn-lt"/>
                <a:ea typeface="+mn-ea"/>
                <a:cs typeface="+mn-cs"/>
              </a:rPr>
              <a:t>Происхождение названия</a:t>
            </a:r>
            <a:r>
              <a:rPr lang="ru-RU" sz="1200" kern="1200" dirty="0">
                <a:solidFill>
                  <a:schemeClr val="tx1"/>
                </a:solidFill>
                <a:effectLst/>
                <a:latin typeface="+mn-lt"/>
                <a:ea typeface="+mn-ea"/>
                <a:cs typeface="+mn-cs"/>
              </a:rPr>
              <a:t> от </a:t>
            </a:r>
            <a:r>
              <a:rPr lang="ru-RU" sz="1200" kern="1200" dirty="0" err="1">
                <a:solidFill>
                  <a:schemeClr val="tx1"/>
                </a:solidFill>
                <a:effectLst/>
                <a:latin typeface="+mn-lt"/>
                <a:ea typeface="+mn-ea"/>
                <a:cs typeface="+mn-cs"/>
              </a:rPr>
              <a:t>granum</a:t>
            </a:r>
            <a:r>
              <a:rPr lang="ru-RU" sz="1200" kern="1200" dirty="0">
                <a:solidFill>
                  <a:schemeClr val="tx1"/>
                </a:solidFill>
                <a:effectLst/>
                <a:latin typeface="+mn-lt"/>
                <a:ea typeface="+mn-ea"/>
                <a:cs typeface="+mn-cs"/>
              </a:rPr>
              <a:t> — зерно </a:t>
            </a:r>
          </a:p>
          <a:p>
            <a:r>
              <a:rPr lang="ru-RU" sz="1200" kern="1200" dirty="0">
                <a:solidFill>
                  <a:schemeClr val="tx1"/>
                </a:solidFill>
                <a:effectLst/>
                <a:latin typeface="+mn-lt"/>
                <a:ea typeface="+mn-ea"/>
                <a:cs typeface="+mn-cs"/>
              </a:rPr>
              <a:t>Если поднести камень к глазам, видно, что он состоит из огромного количества разнокалиберных частиц, по своей форме похожих на зернышки. </a:t>
            </a:r>
          </a:p>
          <a:p>
            <a:r>
              <a:rPr lang="ru-RU" sz="1200" i="1" kern="1200" dirty="0">
                <a:solidFill>
                  <a:schemeClr val="tx1"/>
                </a:solidFill>
                <a:effectLst/>
                <a:latin typeface="+mn-lt"/>
                <a:ea typeface="+mn-ea"/>
                <a:cs typeface="+mn-cs"/>
              </a:rPr>
              <a:t>Вопросы:</a:t>
            </a:r>
            <a:endParaRPr lang="ru-RU" sz="1200" kern="1200" dirty="0">
              <a:solidFill>
                <a:schemeClr val="tx1"/>
              </a:solidFill>
              <a:effectLst/>
              <a:latin typeface="+mn-lt"/>
              <a:ea typeface="+mn-ea"/>
              <a:cs typeface="+mn-cs"/>
            </a:endParaRPr>
          </a:p>
          <a:p>
            <a:r>
              <a:rPr lang="ru-RU" sz="1200" i="1" kern="1200" dirty="0">
                <a:solidFill>
                  <a:schemeClr val="tx1"/>
                </a:solidFill>
                <a:effectLst/>
                <a:latin typeface="+mn-lt"/>
                <a:ea typeface="+mn-ea"/>
                <a:cs typeface="+mn-cs"/>
              </a:rPr>
              <a:t>- Почему мы называем гравий горной породой?</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 Состоит из кварца, полевого шпата и слюд </a:t>
            </a:r>
          </a:p>
          <a:p>
            <a:r>
              <a:rPr lang="ru-RU" sz="1200" kern="1200" dirty="0">
                <a:solidFill>
                  <a:schemeClr val="tx1"/>
                </a:solidFill>
                <a:effectLst/>
                <a:latin typeface="+mn-lt"/>
                <a:ea typeface="+mn-ea"/>
                <a:cs typeface="+mn-cs"/>
              </a:rPr>
              <a:t>Окраска преимущественно светло-серая, но нередки также розовые, красные, желтые и даже зеленые (</a:t>
            </a:r>
            <a:r>
              <a:rPr lang="ru-RU" sz="1200" kern="1200" dirty="0" err="1">
                <a:solidFill>
                  <a:schemeClr val="tx1"/>
                </a:solidFill>
                <a:effectLst/>
                <a:latin typeface="+mn-lt"/>
                <a:ea typeface="+mn-ea"/>
                <a:cs typeface="+mn-cs"/>
              </a:rPr>
              <a:t>амазонитовые</a:t>
            </a:r>
            <a:r>
              <a:rPr lang="ru-RU" sz="1200" kern="1200" dirty="0">
                <a:solidFill>
                  <a:schemeClr val="tx1"/>
                </a:solidFill>
                <a:effectLst/>
                <a:latin typeface="+mn-lt"/>
                <a:ea typeface="+mn-ea"/>
                <a:cs typeface="+mn-cs"/>
              </a:rPr>
              <a:t>) разновидности. Роль гранитов в строении верхних оболочек Земли огромна, но в отличие от магматических пород распространенных  на Луне и планетах земной группы, эта порода встречаются только на нашей планете и аналоги пока не установлены среди метеоритов или на других планетах солнечной системы. Среди геологов существует выражение </a:t>
            </a:r>
            <a:r>
              <a:rPr lang="ru-RU" sz="1200" b="1" kern="1200" dirty="0">
                <a:solidFill>
                  <a:schemeClr val="tx1"/>
                </a:solidFill>
                <a:effectLst/>
                <a:latin typeface="+mn-lt"/>
                <a:ea typeface="+mn-ea"/>
                <a:cs typeface="+mn-cs"/>
              </a:rPr>
              <a:t>«Гранит — визитная карточка Земли».</a:t>
            </a:r>
            <a:r>
              <a:rPr lang="ru-RU" sz="1200" kern="1200" dirty="0">
                <a:solidFill>
                  <a:schemeClr val="tx1"/>
                </a:solidFill>
                <a:effectLst/>
                <a:latin typeface="+mn-lt"/>
                <a:ea typeface="+mn-ea"/>
                <a:cs typeface="+mn-cs"/>
              </a:rPr>
              <a:t> </a:t>
            </a:r>
          </a:p>
          <a:p>
            <a:r>
              <a:rPr lang="ru-RU" sz="1200" i="1" kern="1200" dirty="0">
                <a:solidFill>
                  <a:schemeClr val="tx1"/>
                </a:solidFill>
                <a:effectLst/>
                <a:latin typeface="+mn-lt"/>
                <a:ea typeface="+mn-ea"/>
                <a:cs typeface="+mn-cs"/>
              </a:rPr>
              <a:t>Вопросы:</a:t>
            </a:r>
            <a:endParaRPr lang="ru-RU" sz="1200" kern="1200" dirty="0">
              <a:solidFill>
                <a:schemeClr val="tx1"/>
              </a:solidFill>
              <a:effectLst/>
              <a:latin typeface="+mn-lt"/>
              <a:ea typeface="+mn-ea"/>
              <a:cs typeface="+mn-cs"/>
            </a:endParaRPr>
          </a:p>
          <a:p>
            <a:pPr marL="171450" indent="-171450">
              <a:buFontTx/>
              <a:buChar char="-"/>
            </a:pPr>
            <a:r>
              <a:rPr lang="ru-RU" sz="1200" i="1" kern="1200" dirty="0">
                <a:solidFill>
                  <a:schemeClr val="tx1"/>
                </a:solidFill>
                <a:effectLst/>
                <a:latin typeface="+mn-lt"/>
                <a:ea typeface="+mn-ea"/>
                <a:cs typeface="+mn-cs"/>
              </a:rPr>
              <a:t>Можете ли  вы предложить свою теорию уникальности гравия и присутствия его только на Земле?</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ru-RU" sz="1200" kern="1200" dirty="0">
                <a:solidFill>
                  <a:schemeClr val="tx1"/>
                </a:solidFill>
                <a:effectLst/>
                <a:latin typeface="+mn-lt"/>
                <a:ea typeface="+mn-ea"/>
                <a:cs typeface="+mn-cs"/>
              </a:rPr>
              <a:t>Гранит — удивительно прочная скальная порода, устойчивая к действию воды. Одна из научных догадок гласит, что гранит появился под воздействием сильных минусовых температур из осадков магматических пород. При постройках пирамид в пустыне египтяне применяли именно этот великолепный камень. Применяется для облицовки колонн, балконов, лестниц, монументов, мебели и т д.</a:t>
            </a:r>
          </a:p>
          <a:p>
            <a:pPr marL="171450" indent="-171450">
              <a:buFontTx/>
              <a:buChar cha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26</a:t>
            </a:fld>
            <a:endParaRPr lang="ru-RU"/>
          </a:p>
        </p:txBody>
      </p:sp>
    </p:spTree>
    <p:extLst>
      <p:ext uri="{BB962C8B-B14F-4D97-AF65-F5344CB8AC3E}">
        <p14:creationId xmlns:p14="http://schemas.microsoft.com/office/powerpoint/2010/main" val="2423657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ru-RU" sz="1200" i="1" kern="1200" dirty="0">
                <a:solidFill>
                  <a:schemeClr val="tx1"/>
                </a:solidFill>
                <a:effectLst/>
                <a:latin typeface="+mn-lt"/>
                <a:ea typeface="+mn-ea"/>
                <a:cs typeface="+mn-cs"/>
              </a:rPr>
              <a:t>Что образуется, если искусственно дробить гранитную породу?(щебень)</a:t>
            </a:r>
          </a:p>
          <a:p>
            <a:r>
              <a:rPr lang="ru-RU" sz="1200" i="1" kern="1200" dirty="0">
                <a:solidFill>
                  <a:schemeClr val="tx1"/>
                </a:solidFill>
                <a:effectLst/>
                <a:latin typeface="+mn-lt"/>
                <a:ea typeface="+mn-ea"/>
                <a:cs typeface="+mn-cs"/>
              </a:rPr>
              <a:t>- Что образуется, если, гранит разрушается естественным путем?</a:t>
            </a:r>
            <a:endParaRPr lang="ru-RU" sz="1200" kern="1200" dirty="0">
              <a:solidFill>
                <a:schemeClr val="tx1"/>
              </a:solidFill>
              <a:effectLst/>
              <a:latin typeface="+mn-lt"/>
              <a:ea typeface="+mn-ea"/>
              <a:cs typeface="+mn-cs"/>
            </a:endParaRPr>
          </a:p>
          <a:p>
            <a:r>
              <a:rPr lang="ru-RU" sz="1200" b="1" kern="1200" dirty="0">
                <a:solidFill>
                  <a:schemeClr val="tx1"/>
                </a:solidFill>
                <a:effectLst/>
                <a:latin typeface="+mn-lt"/>
                <a:ea typeface="+mn-ea"/>
                <a:cs typeface="+mn-cs"/>
              </a:rPr>
              <a:t>Гравий </a:t>
            </a:r>
          </a:p>
          <a:p>
            <a:r>
              <a:rPr lang="ru-RU" sz="1200" b="1" kern="1200" dirty="0">
                <a:solidFill>
                  <a:schemeClr val="tx1"/>
                </a:solidFill>
                <a:effectLst/>
                <a:latin typeface="+mn-lt"/>
                <a:ea typeface="+mn-ea"/>
                <a:cs typeface="+mn-cs"/>
              </a:rPr>
              <a:t>Красиво обкатанные водой куски гранита мы называем также морской или речной галькой</a:t>
            </a:r>
            <a:endParaRPr lang="ru-RU" sz="1200" kern="1200" dirty="0">
              <a:solidFill>
                <a:schemeClr val="tx1"/>
              </a:solidFill>
              <a:effectLst/>
              <a:latin typeface="+mn-lt"/>
              <a:ea typeface="+mn-ea"/>
              <a:cs typeface="+mn-cs"/>
            </a:endParaRPr>
          </a:p>
          <a:p>
            <a:r>
              <a:rPr lang="ru-RU" sz="1200" i="1" kern="1200" dirty="0">
                <a:solidFill>
                  <a:schemeClr val="tx1"/>
                </a:solidFill>
                <a:effectLst/>
                <a:latin typeface="+mn-lt"/>
                <a:ea typeface="+mn-ea"/>
                <a:cs typeface="+mn-cs"/>
              </a:rPr>
              <a:t>Вопросы:</a:t>
            </a:r>
            <a:endParaRPr lang="ru-RU" sz="1200" kern="1200" dirty="0">
              <a:solidFill>
                <a:schemeClr val="tx1"/>
              </a:solidFill>
              <a:effectLst/>
              <a:latin typeface="+mn-lt"/>
              <a:ea typeface="+mn-ea"/>
              <a:cs typeface="+mn-cs"/>
            </a:endParaRPr>
          </a:p>
          <a:p>
            <a:r>
              <a:rPr lang="ru-RU" sz="1200" i="1" kern="1200" dirty="0">
                <a:solidFill>
                  <a:schemeClr val="tx1"/>
                </a:solidFill>
                <a:effectLst/>
                <a:latin typeface="+mn-lt"/>
                <a:ea typeface="+mn-ea"/>
                <a:cs typeface="+mn-cs"/>
              </a:rPr>
              <a:t>- Где мы все видели гравий в природе?</a:t>
            </a:r>
            <a:endParaRPr lang="ru-RU" sz="1200" kern="1200" dirty="0">
              <a:solidFill>
                <a:schemeClr val="tx1"/>
              </a:solidFill>
              <a:effectLst/>
              <a:latin typeface="+mn-lt"/>
              <a:ea typeface="+mn-ea"/>
              <a:cs typeface="+mn-cs"/>
            </a:endParaRPr>
          </a:p>
          <a:p>
            <a:r>
              <a:rPr lang="ru-RU" sz="1200" i="1" kern="1200" dirty="0">
                <a:solidFill>
                  <a:schemeClr val="tx1"/>
                </a:solidFill>
                <a:effectLst/>
                <a:latin typeface="+mn-lt"/>
                <a:ea typeface="+mn-ea"/>
                <a:cs typeface="+mn-cs"/>
              </a:rPr>
              <a:t>- Могут ли в гравии встречаться минералы?</a:t>
            </a:r>
            <a:endParaRPr lang="ru-RU" sz="1200" kern="1200" dirty="0">
              <a:solidFill>
                <a:schemeClr val="tx1"/>
              </a:solidFill>
              <a:effectLst/>
              <a:latin typeface="+mn-lt"/>
              <a:ea typeface="+mn-ea"/>
              <a:cs typeface="+mn-cs"/>
            </a:endParaRPr>
          </a:p>
          <a:p>
            <a:r>
              <a:rPr lang="ru-RU" sz="1200" i="1" kern="1200" dirty="0">
                <a:solidFill>
                  <a:schemeClr val="tx1"/>
                </a:solidFill>
                <a:effectLst/>
                <a:latin typeface="+mn-lt"/>
                <a:ea typeface="+mn-ea"/>
                <a:cs typeface="+mn-cs"/>
              </a:rPr>
              <a:t>- Где гравий используется?</a:t>
            </a: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27</a:t>
            </a:fld>
            <a:endParaRPr lang="ru-RU"/>
          </a:p>
        </p:txBody>
      </p:sp>
    </p:spTree>
    <p:extLst>
      <p:ext uri="{BB962C8B-B14F-4D97-AF65-F5344CB8AC3E}">
        <p14:creationId xmlns:p14="http://schemas.microsoft.com/office/powerpoint/2010/main" val="2372618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Мы не можем ограничиться описанием камней в презентации, так как мир минералов огромен богат и разнообразен</a:t>
            </a:r>
          </a:p>
          <a:p>
            <a:endParaRPr lang="ru-RU" sz="1200" b="0" i="0" kern="1200" dirty="0">
              <a:solidFill>
                <a:schemeClr val="tx1"/>
              </a:solidFill>
              <a:effectLst/>
              <a:latin typeface="+mn-lt"/>
              <a:ea typeface="+mn-ea"/>
              <a:cs typeface="+mn-cs"/>
            </a:endParaRPr>
          </a:p>
          <a:p>
            <a:r>
              <a:rPr lang="ru-RU" sz="1200" b="0" i="0" kern="1200" dirty="0">
                <a:solidFill>
                  <a:schemeClr val="tx1"/>
                </a:solidFill>
                <a:effectLst/>
                <a:latin typeface="+mn-lt"/>
                <a:ea typeface="+mn-ea"/>
                <a:cs typeface="+mn-cs"/>
              </a:rPr>
              <a:t>Современная систематика минералов насчитывает около 5000 минеральных видов, около 600 из них — редкие по размеру и качеству кристаллов, из отечественных и зарубежных местонахождений представлены в экспозиции. Минералы живут с нами в одном мире, являясь по сути основными «кирпичиками», из которых построена окружающая нас неживая Природа. </a:t>
            </a:r>
          </a:p>
          <a:p>
            <a:r>
              <a:rPr lang="ru-RU" sz="1200" b="0" i="0" kern="1200" dirty="0">
                <a:solidFill>
                  <a:schemeClr val="tx1"/>
                </a:solidFill>
                <a:effectLst/>
                <a:latin typeface="+mn-lt"/>
                <a:ea typeface="+mn-ea"/>
                <a:cs typeface="+mn-cs"/>
              </a:rPr>
              <a:t>Фонд нашей библиотеки насчитывает не одну сотню книг о минералах, о</a:t>
            </a:r>
            <a:r>
              <a:rPr lang="ru-RU" sz="1200" b="0" i="0" kern="1200" baseline="0" dirty="0">
                <a:solidFill>
                  <a:schemeClr val="tx1"/>
                </a:solidFill>
                <a:effectLst/>
                <a:latin typeface="+mn-lt"/>
                <a:ea typeface="+mn-ea"/>
                <a:cs typeface="+mn-cs"/>
              </a:rPr>
              <a:t> науках, связанных с их изучением.</a:t>
            </a:r>
          </a:p>
          <a:p>
            <a:r>
              <a:rPr lang="ru-RU" sz="1200" b="0" i="0" kern="1200" baseline="0" dirty="0">
                <a:solidFill>
                  <a:schemeClr val="tx1"/>
                </a:solidFill>
                <a:effectLst/>
                <a:latin typeface="+mn-lt"/>
                <a:ea typeface="+mn-ea"/>
                <a:cs typeface="+mn-cs"/>
              </a:rPr>
              <a:t>Эти книги представлены на выставке</a:t>
            </a:r>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28</a:t>
            </a:fld>
            <a:endParaRPr lang="ru-RU"/>
          </a:p>
        </p:txBody>
      </p:sp>
    </p:spTree>
    <p:extLst>
      <p:ext uri="{BB962C8B-B14F-4D97-AF65-F5344CB8AC3E}">
        <p14:creationId xmlns:p14="http://schemas.microsoft.com/office/powerpoint/2010/main" val="453137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ГПНТБ России есть отличные коллекции книг по геологии, часть из них представлена полными текстами на сайте ГПНТБ России</a:t>
            </a:r>
          </a:p>
          <a:p>
            <a:r>
              <a:rPr lang="ru-RU" dirty="0"/>
              <a:t>Это …</a:t>
            </a:r>
          </a:p>
        </p:txBody>
      </p:sp>
      <p:sp>
        <p:nvSpPr>
          <p:cNvPr id="4" name="Номер слайда 3"/>
          <p:cNvSpPr>
            <a:spLocks noGrp="1"/>
          </p:cNvSpPr>
          <p:nvPr>
            <p:ph type="sldNum" sz="quarter" idx="10"/>
          </p:nvPr>
        </p:nvSpPr>
        <p:spPr/>
        <p:txBody>
          <a:bodyPr/>
          <a:lstStyle/>
          <a:p>
            <a:fld id="{20BB7A93-B3AA-46FC-8582-A3FAFFA5C789}" type="slidenum">
              <a:rPr lang="ru-RU" smtClean="0"/>
              <a:t>32</a:t>
            </a:fld>
            <a:endParaRPr lang="ru-RU"/>
          </a:p>
        </p:txBody>
      </p:sp>
    </p:spTree>
    <p:extLst>
      <p:ext uri="{BB962C8B-B14F-4D97-AF65-F5344CB8AC3E}">
        <p14:creationId xmlns:p14="http://schemas.microsoft.com/office/powerpoint/2010/main" val="1956701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Сейчас мы познакомимся с одним из лучших изданий</a:t>
            </a:r>
            <a:r>
              <a:rPr lang="ru-RU" baseline="0" dirty="0"/>
              <a:t> книг, посвященных минералам</a:t>
            </a:r>
          </a:p>
          <a:p>
            <a:r>
              <a:rPr lang="ru-RU" baseline="0" dirty="0"/>
              <a:t>Она так и называется «Царство минералов» д-ра </a:t>
            </a:r>
            <a:r>
              <a:rPr lang="ru-RU" baseline="0" dirty="0" err="1"/>
              <a:t>Браунса</a:t>
            </a:r>
            <a:endParaRPr lang="ru-RU" baseline="0" dirty="0"/>
          </a:p>
          <a:p>
            <a:r>
              <a:rPr lang="ru-RU" baseline="0" dirty="0"/>
              <a:t>Книга издана в 1906 г. и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Книги, по возможности обнимающей это царство всесторонне</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Книга издана в 1906 г. к этому году в России были </a:t>
            </a:r>
            <a:r>
              <a:rPr lang="ru-RU" sz="1200" kern="1200" dirty="0" err="1">
                <a:solidFill>
                  <a:schemeClr val="tx1"/>
                </a:solidFill>
                <a:effectLst/>
                <a:latin typeface="+mn-lt"/>
                <a:ea typeface="+mn-ea"/>
                <a:cs typeface="+mn-cs"/>
              </a:rPr>
              <a:t>айдены</a:t>
            </a:r>
            <a:r>
              <a:rPr lang="ru-RU" sz="1200" kern="1200" dirty="0">
                <a:solidFill>
                  <a:schemeClr val="tx1"/>
                </a:solidFill>
                <a:effectLst/>
                <a:latin typeface="+mn-lt"/>
                <a:ea typeface="+mn-ea"/>
                <a:cs typeface="+mn-cs"/>
              </a:rPr>
              <a:t> образцы практически всех минералов, но хорошего указателя-определителя просто не существовало.</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Поэтому исследование д-рва </a:t>
            </a:r>
            <a:r>
              <a:rPr lang="ru-RU" sz="1200" kern="1200" dirty="0" err="1">
                <a:solidFill>
                  <a:schemeClr val="tx1"/>
                </a:solidFill>
                <a:effectLst/>
                <a:latin typeface="+mn-lt"/>
                <a:ea typeface="+mn-ea"/>
                <a:cs typeface="+mn-cs"/>
              </a:rPr>
              <a:t>Браунса</a:t>
            </a:r>
            <a:r>
              <a:rPr lang="ru-RU" sz="1200" kern="1200" dirty="0">
                <a:solidFill>
                  <a:schemeClr val="tx1"/>
                </a:solidFill>
                <a:effectLst/>
                <a:latin typeface="+mn-lt"/>
                <a:ea typeface="+mn-ea"/>
                <a:cs typeface="+mn-cs"/>
              </a:rPr>
              <a:t>, сделанное правда на образцах, представленных в музеях </a:t>
            </a:r>
            <a:r>
              <a:rPr lang="ru-RU" sz="1200" kern="1200" dirty="0" err="1">
                <a:solidFill>
                  <a:schemeClr val="tx1"/>
                </a:solidFill>
                <a:effectLst/>
                <a:latin typeface="+mn-lt"/>
                <a:ea typeface="+mn-ea"/>
                <a:cs typeface="+mn-cs"/>
              </a:rPr>
              <a:t>гнермании</a:t>
            </a:r>
            <a:r>
              <a:rPr lang="ru-RU" sz="1200" kern="120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 было очень своевременно</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a:solidFill>
                  <a:schemeClr val="tx1"/>
                </a:solidFill>
                <a:effectLst/>
                <a:latin typeface="+mn-lt"/>
                <a:ea typeface="+mn-ea"/>
                <a:cs typeface="+mn-cs"/>
              </a:rPr>
              <a:t>Его переводили на русский язык параллельно с написанием автором на немецком</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33</a:t>
            </a:fld>
            <a:endParaRPr lang="ru-RU"/>
          </a:p>
        </p:txBody>
      </p:sp>
    </p:spTree>
    <p:extLst>
      <p:ext uri="{BB962C8B-B14F-4D97-AF65-F5344CB8AC3E}">
        <p14:creationId xmlns:p14="http://schemas.microsoft.com/office/powerpoint/2010/main" val="3798098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kern="1200" dirty="0">
              <a:solidFill>
                <a:schemeClr val="tx1"/>
              </a:solidFill>
              <a:effectLst/>
              <a:latin typeface="+mn-lt"/>
              <a:ea typeface="+mn-ea"/>
              <a:cs typeface="+mn-cs"/>
            </a:endParaRPr>
          </a:p>
          <a:p>
            <a:r>
              <a:rPr lang="ru-RU" b="1" dirty="0"/>
              <a:t>литосфера - это важнейший ресурсный потенциал Земли</a:t>
            </a:r>
            <a:r>
              <a:rPr lang="ru-RU" dirty="0"/>
              <a:t>. Только представьте, сколько запасов различных полезных ископаемых она содержит!</a:t>
            </a:r>
          </a:p>
          <a:p>
            <a:r>
              <a:rPr lang="ru-RU" sz="1200" kern="1200" dirty="0">
                <a:solidFill>
                  <a:schemeClr val="tx1"/>
                </a:solidFill>
                <a:effectLst/>
                <a:latin typeface="+mn-lt"/>
                <a:ea typeface="+mn-ea"/>
                <a:cs typeface="+mn-cs"/>
              </a:rPr>
              <a:t>Камни вокруг нас представлены крупными монолитами (от горных массивов до останцев, которые даже на равнинных частях средней полосы) или средними, или небольшими камушками, которые можно встретить, просто идя по проселочной дороге, по лесу, на берегу реки, моря и т.д.</a:t>
            </a:r>
          </a:p>
          <a:p>
            <a:r>
              <a:rPr lang="ru-RU" sz="1200" kern="1200" dirty="0">
                <a:solidFill>
                  <a:schemeClr val="tx1"/>
                </a:solidFill>
                <a:effectLst/>
                <a:latin typeface="+mn-lt"/>
                <a:ea typeface="+mn-ea"/>
                <a:cs typeface="+mn-cs"/>
              </a:rPr>
              <a:t>Каждый из нас хоть раз в жизни ими любовался, собирал, может быть клал в карман на память. И уж точно использовал в быту. </a:t>
            </a:r>
          </a:p>
        </p:txBody>
      </p:sp>
      <p:sp>
        <p:nvSpPr>
          <p:cNvPr id="4" name="Номер слайда 3"/>
          <p:cNvSpPr>
            <a:spLocks noGrp="1"/>
          </p:cNvSpPr>
          <p:nvPr>
            <p:ph type="sldNum" sz="quarter" idx="10"/>
          </p:nvPr>
        </p:nvSpPr>
        <p:spPr/>
        <p:txBody>
          <a:bodyPr/>
          <a:lstStyle/>
          <a:p>
            <a:fld id="{20BB7A93-B3AA-46FC-8582-A3FAFFA5C789}" type="slidenum">
              <a:rPr lang="ru-RU" smtClean="0"/>
              <a:t>3</a:t>
            </a:fld>
            <a:endParaRPr lang="ru-RU"/>
          </a:p>
        </p:txBody>
      </p:sp>
    </p:spTree>
    <p:extLst>
      <p:ext uri="{BB962C8B-B14F-4D97-AF65-F5344CB8AC3E}">
        <p14:creationId xmlns:p14="http://schemas.microsoft.com/office/powerpoint/2010/main" val="4236609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От богатства </a:t>
            </a:r>
            <a:r>
              <a:rPr lang="ru-RU" sz="1200" kern="1200" dirty="0" err="1">
                <a:solidFill>
                  <a:schemeClr val="tx1"/>
                </a:solidFill>
                <a:effectLst/>
                <a:latin typeface="+mn-lt"/>
                <a:ea typeface="+mn-ea"/>
                <a:cs typeface="+mn-cs"/>
              </a:rPr>
              <a:t>земныъ</a:t>
            </a:r>
            <a:r>
              <a:rPr lang="ru-RU" sz="1200" kern="1200" dirty="0">
                <a:solidFill>
                  <a:schemeClr val="tx1"/>
                </a:solidFill>
                <a:effectLst/>
                <a:latin typeface="+mn-lt"/>
                <a:ea typeface="+mn-ea"/>
                <a:cs typeface="+mn-cs"/>
              </a:rPr>
              <a:t> недр страны в значительной степени зависит ее будущность. С этой точки зрения минералы представляют значительный практический интерес. Россия обладает неисчерпаемыми богатствами ископаемых, но многие месторождения их, уже открытые и отчасти исследованные, остаются без разработки.</a:t>
            </a:r>
          </a:p>
          <a:p>
            <a:r>
              <a:rPr lang="ru-RU" sz="1200" kern="1200" dirty="0">
                <a:solidFill>
                  <a:schemeClr val="tx1"/>
                </a:solidFill>
                <a:effectLst/>
                <a:latin typeface="+mn-lt"/>
                <a:ea typeface="+mn-ea"/>
                <a:cs typeface="+mn-cs"/>
              </a:rPr>
              <a:t>Сибирь почти не затронут </a:t>
            </a:r>
            <a:r>
              <a:rPr lang="ru-RU" sz="1200" kern="1200" dirty="0" err="1">
                <a:solidFill>
                  <a:schemeClr val="tx1"/>
                </a:solidFill>
                <a:effectLst/>
                <a:latin typeface="+mn-lt"/>
                <a:ea typeface="+mn-ea"/>
                <a:cs typeface="+mn-cs"/>
              </a:rPr>
              <a:t>промышленностью,но</a:t>
            </a:r>
            <a:r>
              <a:rPr lang="ru-RU" sz="1200" kern="1200" dirty="0">
                <a:solidFill>
                  <a:schemeClr val="tx1"/>
                </a:solidFill>
                <a:effectLst/>
                <a:latin typeface="+mn-lt"/>
                <a:ea typeface="+mn-ea"/>
                <a:cs typeface="+mn-cs"/>
              </a:rPr>
              <a:t> ее уголь и железо в будущем сыграют крупную роль.</a:t>
            </a:r>
          </a:p>
          <a:p>
            <a:r>
              <a:rPr lang="ru-RU" sz="1200" kern="1200" dirty="0">
                <a:solidFill>
                  <a:schemeClr val="tx1"/>
                </a:solidFill>
                <a:effectLst/>
                <a:latin typeface="+mn-lt"/>
                <a:ea typeface="+mn-ea"/>
                <a:cs typeface="+mn-cs"/>
              </a:rPr>
              <a:t>Проследить распространение ископаемых в России, оценить их месторождения и тем самым прозреть многие страницы грядущей истории страны – представляется чрезвычайно важным для каждого русского человека</a:t>
            </a:r>
          </a:p>
          <a:p>
            <a:r>
              <a:rPr lang="ru-RU" dirty="0"/>
              <a:t>Из предисловия российских</a:t>
            </a:r>
            <a:r>
              <a:rPr lang="ru-RU" baseline="0" dirty="0"/>
              <a:t> издателей</a:t>
            </a:r>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34</a:t>
            </a:fld>
            <a:endParaRPr lang="ru-RU"/>
          </a:p>
        </p:txBody>
      </p:sp>
    </p:spTree>
    <p:extLst>
      <p:ext uri="{BB962C8B-B14F-4D97-AF65-F5344CB8AC3E}">
        <p14:creationId xmlns:p14="http://schemas.microsoft.com/office/powerpoint/2010/main" val="1764429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Книга эта написана для любителей минералогии и предназначается для того, чтобы увеличить число ее сторонников. Это не учебник, но из нее можно кое-чему научиться. На 73 таблицах изображены важнейшие минералы в натуральную величину с соблюдением их природной окраски и формы; их дополняют 18 фототипий и многочисленные рисунки в тексте (из коллекций немецких минералогических музеев, составление этих таблиц заняло около 3 лет)</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Автор: при описании я всегда старался выражаться настолько ясно и понятно, насколько это позволял сам предмет; я надеюсь, что почти все может быть понято, не требуя дальнейших объяснений</a:t>
            </a:r>
          </a:p>
        </p:txBody>
      </p:sp>
      <p:sp>
        <p:nvSpPr>
          <p:cNvPr id="4" name="Номер слайда 3"/>
          <p:cNvSpPr>
            <a:spLocks noGrp="1"/>
          </p:cNvSpPr>
          <p:nvPr>
            <p:ph type="sldNum" sz="quarter" idx="10"/>
          </p:nvPr>
        </p:nvSpPr>
        <p:spPr/>
        <p:txBody>
          <a:bodyPr/>
          <a:lstStyle/>
          <a:p>
            <a:fld id="{20BB7A93-B3AA-46FC-8582-A3FAFFA5C789}" type="slidenum">
              <a:rPr lang="ru-RU" smtClean="0"/>
              <a:t>35</a:t>
            </a:fld>
            <a:endParaRPr lang="ru-RU"/>
          </a:p>
        </p:txBody>
      </p:sp>
    </p:spTree>
    <p:extLst>
      <p:ext uri="{BB962C8B-B14F-4D97-AF65-F5344CB8AC3E}">
        <p14:creationId xmlns:p14="http://schemas.microsoft.com/office/powerpoint/2010/main" val="11811099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Книга не является библиографической редкостью, но красивая и очень дорогая</a:t>
            </a:r>
          </a:p>
          <a:p>
            <a:r>
              <a:rPr lang="ru-RU" dirty="0"/>
              <a:t>В электронном виде ей</a:t>
            </a:r>
            <a:r>
              <a:rPr lang="ru-RU" baseline="0" dirty="0"/>
              <a:t> можно наслаждаться на сайте библиотеки)))</a:t>
            </a:r>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36</a:t>
            </a:fld>
            <a:endParaRPr lang="ru-RU"/>
          </a:p>
        </p:txBody>
      </p:sp>
    </p:spTree>
    <p:extLst>
      <p:ext uri="{BB962C8B-B14F-4D97-AF65-F5344CB8AC3E}">
        <p14:creationId xmlns:p14="http://schemas.microsoft.com/office/powerpoint/2010/main" val="2794980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Часть 3. Работа с книгой</a:t>
            </a:r>
          </a:p>
          <a:p>
            <a:endParaRPr lang="ru-RU" dirty="0"/>
          </a:p>
          <a:p>
            <a:r>
              <a:rPr lang="ru-RU" dirty="0"/>
              <a:t>Задание:</a:t>
            </a:r>
          </a:p>
          <a:p>
            <a:r>
              <a:rPr lang="ru-RU" dirty="0"/>
              <a:t>Ознакомиться с цитатами из книги </a:t>
            </a:r>
            <a:r>
              <a:rPr lang="ru-RU" dirty="0" err="1"/>
              <a:t>Браунса</a:t>
            </a:r>
            <a:r>
              <a:rPr lang="ru-RU" dirty="0"/>
              <a:t> см. раздаточный материал</a:t>
            </a:r>
          </a:p>
          <a:p>
            <a:r>
              <a:rPr lang="ru-RU" dirty="0"/>
              <a:t>Сообщить один интересный факт о минерале и опознать минерал на слайде</a:t>
            </a:r>
          </a:p>
          <a:p>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37</a:t>
            </a:fld>
            <a:endParaRPr lang="ru-RU"/>
          </a:p>
        </p:txBody>
      </p:sp>
    </p:spTree>
    <p:extLst>
      <p:ext uri="{BB962C8B-B14F-4D97-AF65-F5344CB8AC3E}">
        <p14:creationId xmlns:p14="http://schemas.microsoft.com/office/powerpoint/2010/main" val="23446729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Всплывающие названия минералов после того</a:t>
            </a:r>
            <a:r>
              <a:rPr lang="ru-RU" baseline="0" dirty="0"/>
              <a:t> как их определят по раздаточному материалу</a:t>
            </a:r>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38</a:t>
            </a:fld>
            <a:endParaRPr lang="ru-RU"/>
          </a:p>
        </p:txBody>
      </p:sp>
    </p:spTree>
    <p:extLst>
      <p:ext uri="{BB962C8B-B14F-4D97-AF65-F5344CB8AC3E}">
        <p14:creationId xmlns:p14="http://schemas.microsoft.com/office/powerpoint/2010/main" val="1468564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Всплывающие названия минералов после того</a:t>
            </a:r>
            <a:r>
              <a:rPr lang="ru-RU" baseline="0" dirty="0"/>
              <a:t> как их определят по раздаточному материалу</a:t>
            </a:r>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39</a:t>
            </a:fld>
            <a:endParaRPr lang="ru-RU"/>
          </a:p>
        </p:txBody>
      </p:sp>
    </p:spTree>
    <p:extLst>
      <p:ext uri="{BB962C8B-B14F-4D97-AF65-F5344CB8AC3E}">
        <p14:creationId xmlns:p14="http://schemas.microsoft.com/office/powerpoint/2010/main" val="4048062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Всплывающие названия минералов после того</a:t>
            </a:r>
            <a:r>
              <a:rPr lang="ru-RU" baseline="0" dirty="0"/>
              <a:t> как их определят по раздаточному материалу</a:t>
            </a:r>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40</a:t>
            </a:fld>
            <a:endParaRPr lang="ru-RU"/>
          </a:p>
        </p:txBody>
      </p:sp>
    </p:spTree>
    <p:extLst>
      <p:ext uri="{BB962C8B-B14F-4D97-AF65-F5344CB8AC3E}">
        <p14:creationId xmlns:p14="http://schemas.microsoft.com/office/powerpoint/2010/main" val="2948525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Всплывающие названия минералов после того</a:t>
            </a:r>
            <a:r>
              <a:rPr lang="ru-RU" baseline="0" dirty="0"/>
              <a:t> как их определят по раздаточному материалу</a:t>
            </a:r>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41</a:t>
            </a:fld>
            <a:endParaRPr lang="ru-RU"/>
          </a:p>
        </p:txBody>
      </p:sp>
    </p:spTree>
    <p:extLst>
      <p:ext uri="{BB962C8B-B14F-4D97-AF65-F5344CB8AC3E}">
        <p14:creationId xmlns:p14="http://schemas.microsoft.com/office/powerpoint/2010/main" val="3786174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Часть 4</a:t>
            </a:r>
          </a:p>
          <a:p>
            <a:r>
              <a:rPr lang="ru-RU" dirty="0"/>
              <a:t>Практическая работа с настоящими камнями</a:t>
            </a:r>
          </a:p>
          <a:p>
            <a:r>
              <a:rPr lang="ru-RU" dirty="0"/>
              <a:t>Сколько бы мы не обращались к описаниям или определителям, мир природы гораздо разнообразнее.</a:t>
            </a:r>
          </a:p>
          <a:p>
            <a:r>
              <a:rPr lang="ru-RU" dirty="0"/>
              <a:t>Часть минералов могут определить</a:t>
            </a:r>
            <a:r>
              <a:rPr lang="ru-RU" baseline="0" dirty="0"/>
              <a:t> только специалисты.</a:t>
            </a:r>
          </a:p>
          <a:p>
            <a:r>
              <a:rPr lang="ru-RU" baseline="0" dirty="0"/>
              <a:t>Но поскольку минералы – это часть нашего окружающего мира, многие наиболее распространенные или описанные в литературе мы можем определить, пользуясь житейским опытом</a:t>
            </a:r>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42</a:t>
            </a:fld>
            <a:endParaRPr lang="ru-RU"/>
          </a:p>
        </p:txBody>
      </p:sp>
    </p:spTree>
    <p:extLst>
      <p:ext uri="{BB962C8B-B14F-4D97-AF65-F5344CB8AC3E}">
        <p14:creationId xmlns:p14="http://schemas.microsoft.com/office/powerpoint/2010/main" val="28796772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Итоги:</a:t>
            </a:r>
          </a:p>
          <a:p>
            <a:r>
              <a:rPr lang="ru-RU" dirty="0"/>
              <a:t>На</a:t>
            </a:r>
            <a:r>
              <a:rPr lang="ru-RU" baseline="0" dirty="0"/>
              <a:t> этом занятии мы ознакомились с</a:t>
            </a:r>
          </a:p>
          <a:p>
            <a:r>
              <a:rPr lang="ru-RU" baseline="0" dirty="0"/>
              <a:t>общими сведениями о минералах и горных породах;</a:t>
            </a:r>
          </a:p>
          <a:p>
            <a:r>
              <a:rPr lang="ru-RU" baseline="0" dirty="0"/>
              <a:t>некоторыми книгами, их описывающими;</a:t>
            </a:r>
          </a:p>
          <a:p>
            <a:r>
              <a:rPr lang="ru-RU" baseline="0" dirty="0"/>
              <a:t>попробовали определить названия реальных образцов.</a:t>
            </a:r>
          </a:p>
          <a:p>
            <a:r>
              <a:rPr lang="ru-RU" dirty="0"/>
              <a:t>Мы надеемся, что это знакомство было интересным и вдохновит</a:t>
            </a:r>
            <a:r>
              <a:rPr lang="ru-RU" baseline="0" dirty="0"/>
              <a:t> участников на дальнейшее </a:t>
            </a:r>
            <a:r>
              <a:rPr lang="ru-RU" baseline="0"/>
              <a:t>изучение минералов</a:t>
            </a:r>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43</a:t>
            </a:fld>
            <a:endParaRPr lang="ru-RU"/>
          </a:p>
        </p:txBody>
      </p:sp>
    </p:spTree>
    <p:extLst>
      <p:ext uri="{BB962C8B-B14F-4D97-AF65-F5344CB8AC3E}">
        <p14:creationId xmlns:p14="http://schemas.microsoft.com/office/powerpoint/2010/main" val="3009682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a:solidFill>
                  <a:schemeClr val="tx1"/>
                </a:solidFill>
                <a:effectLst/>
                <a:latin typeface="+mn-lt"/>
                <a:ea typeface="+mn-ea"/>
                <a:cs typeface="+mn-cs"/>
              </a:rPr>
              <a:t>Основные термины</a:t>
            </a:r>
          </a:p>
          <a:p>
            <a:r>
              <a:rPr lang="ru-RU" sz="1200" kern="1200" dirty="0">
                <a:solidFill>
                  <a:schemeClr val="tx1"/>
                </a:solidFill>
                <a:effectLst/>
                <a:latin typeface="+mn-lt"/>
                <a:ea typeface="+mn-ea"/>
                <a:cs typeface="+mn-cs"/>
              </a:rPr>
              <a:t>В начале 19 века   общая до того времени наука о камнях и других полезных ископаемых разделяется на </a:t>
            </a:r>
            <a:r>
              <a:rPr lang="ru-RU" sz="1200" b="1" kern="1200" dirty="0">
                <a:solidFill>
                  <a:schemeClr val="tx1"/>
                </a:solidFill>
                <a:effectLst/>
                <a:latin typeface="+mn-lt"/>
                <a:ea typeface="+mn-ea"/>
                <a:cs typeface="+mn-cs"/>
              </a:rPr>
              <a:t>минералогию, горнорудное дело, металлургию, геологию </a:t>
            </a:r>
          </a:p>
          <a:p>
            <a:r>
              <a:rPr lang="ru-RU" sz="1200" kern="1200" dirty="0">
                <a:solidFill>
                  <a:schemeClr val="tx1"/>
                </a:solidFill>
                <a:effectLst/>
                <a:latin typeface="+mn-lt"/>
                <a:ea typeface="+mn-ea"/>
                <a:cs typeface="+mn-cs"/>
              </a:rPr>
              <a:t>К этому времени список известных минералов насчитывает уже более 300 видов. В н 20 века законы построения кристаллов из атомов и молекул стала изучать </a:t>
            </a:r>
            <a:r>
              <a:rPr lang="ru-RU" sz="1200" b="1" kern="1200" dirty="0">
                <a:solidFill>
                  <a:schemeClr val="tx1"/>
                </a:solidFill>
                <a:effectLst/>
                <a:latin typeface="+mn-lt"/>
                <a:ea typeface="+mn-ea"/>
                <a:cs typeface="+mn-cs"/>
              </a:rPr>
              <a:t>кристаллохимия, </a:t>
            </a:r>
            <a:r>
              <a:rPr lang="ru-RU" sz="1200" kern="1200" dirty="0">
                <a:solidFill>
                  <a:schemeClr val="tx1"/>
                </a:solidFill>
                <a:effectLst/>
                <a:latin typeface="+mn-lt"/>
                <a:ea typeface="+mn-ea"/>
                <a:cs typeface="+mn-cs"/>
              </a:rPr>
              <a:t>а поведением атомов элементов в земной коре стала заниматься </a:t>
            </a:r>
            <a:r>
              <a:rPr lang="ru-RU" sz="1200" b="1" kern="1200" dirty="0">
                <a:solidFill>
                  <a:schemeClr val="tx1"/>
                </a:solidFill>
                <a:effectLst/>
                <a:latin typeface="+mn-lt"/>
                <a:ea typeface="+mn-ea"/>
                <a:cs typeface="+mn-cs"/>
              </a:rPr>
              <a:t>геохимия</a:t>
            </a:r>
            <a:r>
              <a:rPr lang="ru-RU" sz="1200" kern="1200" dirty="0">
                <a:solidFill>
                  <a:schemeClr val="tx1"/>
                </a:solidFill>
                <a:effectLst/>
                <a:latin typeface="+mn-lt"/>
                <a:ea typeface="+mn-ea"/>
                <a:cs typeface="+mn-cs"/>
              </a:rPr>
              <a:t> (основоположник </a:t>
            </a:r>
            <a:r>
              <a:rPr lang="ru-RU" sz="1200" kern="1200" dirty="0" err="1">
                <a:solidFill>
                  <a:schemeClr val="tx1"/>
                </a:solidFill>
                <a:effectLst/>
                <a:latin typeface="+mn-lt"/>
                <a:ea typeface="+mn-ea"/>
                <a:cs typeface="+mn-cs"/>
              </a:rPr>
              <a:t>ВИВернадский</a:t>
            </a:r>
            <a:r>
              <a:rPr lang="ru-RU" sz="1200" kern="1200" dirty="0">
                <a:solidFill>
                  <a:schemeClr val="tx1"/>
                </a:solidFill>
                <a:effectLst/>
                <a:latin typeface="+mn-lt"/>
                <a:ea typeface="+mn-ea"/>
                <a:cs typeface="+mn-cs"/>
              </a:rPr>
              <a:t>)</a:t>
            </a:r>
          </a:p>
          <a:p>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4</a:t>
            </a:fld>
            <a:endParaRPr lang="ru-RU"/>
          </a:p>
        </p:txBody>
      </p:sp>
    </p:spTree>
    <p:extLst>
      <p:ext uri="{BB962C8B-B14F-4D97-AF65-F5344CB8AC3E}">
        <p14:creationId xmlns:p14="http://schemas.microsoft.com/office/powerpoint/2010/main" val="2418724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Земную оболочку составляют горные породы.</a:t>
            </a:r>
          </a:p>
          <a:p>
            <a:r>
              <a:rPr lang="ru-RU" b="1" dirty="0"/>
              <a:t>Горные породы</a:t>
            </a:r>
            <a:r>
              <a:rPr lang="ru-RU" dirty="0"/>
              <a:t> — природное соединение одного или нескольких минералов или скопление минеральных обломков</a:t>
            </a:r>
          </a:p>
          <a:p>
            <a:endParaRPr lang="ru-RU" dirty="0"/>
          </a:p>
          <a:p>
            <a:r>
              <a:rPr lang="ru-RU" dirty="0"/>
              <a:t>По условиям образования горные породы делятся на 3 большие группы:</a:t>
            </a:r>
          </a:p>
          <a:p>
            <a:r>
              <a:rPr lang="ru-RU" dirty="0"/>
              <a:t>-магматические – изверженные, образуются при застывании природных расплавов – магмы или лавы</a:t>
            </a:r>
          </a:p>
          <a:p>
            <a:r>
              <a:rPr lang="ru-RU" dirty="0"/>
              <a:t>Осадочные – формируются на поверхности земли при разрушении пород и минералов, а также в результате жизнедеятельности и отмирания организмов</a:t>
            </a:r>
          </a:p>
          <a:p>
            <a:r>
              <a:rPr lang="ru-RU" dirty="0"/>
              <a:t>Метаморфические – образуются из магматических, осадочных или ранее </a:t>
            </a:r>
            <a:r>
              <a:rPr lang="ru-RU" dirty="0" err="1"/>
              <a:t>метморфизированных</a:t>
            </a:r>
            <a:r>
              <a:rPr lang="ru-RU" dirty="0"/>
              <a:t> пород на больших глубинах при свойственных им высоких температурах и давлении а также благодаря обогащению различными газами и парами</a:t>
            </a:r>
          </a:p>
        </p:txBody>
      </p:sp>
      <p:sp>
        <p:nvSpPr>
          <p:cNvPr id="4" name="Номер слайда 3"/>
          <p:cNvSpPr>
            <a:spLocks noGrp="1"/>
          </p:cNvSpPr>
          <p:nvPr>
            <p:ph type="sldNum" sz="quarter" idx="10"/>
          </p:nvPr>
        </p:nvSpPr>
        <p:spPr/>
        <p:txBody>
          <a:bodyPr/>
          <a:lstStyle/>
          <a:p>
            <a:fld id="{20BB7A93-B3AA-46FC-8582-A3FAFFA5C789}" type="slidenum">
              <a:rPr lang="ru-RU" smtClean="0"/>
              <a:t>5</a:t>
            </a:fld>
            <a:endParaRPr lang="ru-RU"/>
          </a:p>
        </p:txBody>
      </p:sp>
    </p:spTree>
    <p:extLst>
      <p:ext uri="{BB962C8B-B14F-4D97-AF65-F5344CB8AC3E}">
        <p14:creationId xmlns:p14="http://schemas.microsoft.com/office/powerpoint/2010/main" val="2185086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a:solidFill>
                  <a:schemeClr val="tx1"/>
                </a:solidFill>
                <a:effectLst/>
                <a:latin typeface="+mn-lt"/>
                <a:ea typeface="+mn-ea"/>
                <a:cs typeface="+mn-cs"/>
              </a:rPr>
              <a:t>Горные породы состоят</a:t>
            </a:r>
            <a:r>
              <a:rPr lang="ru-RU" sz="1200" b="1" kern="1200" baseline="0" dirty="0">
                <a:solidFill>
                  <a:schemeClr val="tx1"/>
                </a:solidFill>
                <a:effectLst/>
                <a:latin typeface="+mn-lt"/>
                <a:ea typeface="+mn-ea"/>
                <a:cs typeface="+mn-cs"/>
              </a:rPr>
              <a:t> из минералов</a:t>
            </a:r>
          </a:p>
          <a:p>
            <a:r>
              <a:rPr lang="ru-RU" sz="1200" b="1" kern="1200" dirty="0">
                <a:solidFill>
                  <a:schemeClr val="tx1"/>
                </a:solidFill>
                <a:effectLst/>
                <a:latin typeface="+mn-lt"/>
                <a:ea typeface="+mn-ea"/>
                <a:cs typeface="+mn-cs"/>
              </a:rPr>
              <a:t>Минералы</a:t>
            </a:r>
            <a:r>
              <a:rPr lang="ru-RU" sz="1200" kern="1200" dirty="0">
                <a:solidFill>
                  <a:schemeClr val="tx1"/>
                </a:solidFill>
                <a:effectLst/>
                <a:latin typeface="+mn-lt"/>
                <a:ea typeface="+mn-ea"/>
                <a:cs typeface="+mn-cs"/>
              </a:rPr>
              <a:t> -  однородные по составу и строению части </a:t>
            </a:r>
            <a:r>
              <a:rPr lang="ru-RU" sz="1200" u="none" strike="noStrike" kern="1200" dirty="0">
                <a:solidFill>
                  <a:schemeClr val="tx1"/>
                </a:solidFill>
                <a:effectLst/>
                <a:latin typeface="+mn-lt"/>
                <a:ea typeface="+mn-ea"/>
                <a:cs typeface="+mn-cs"/>
                <a:hlinkClick r:id="rId3" tooltip="Горная порода"/>
              </a:rPr>
              <a:t>горных пород</a:t>
            </a:r>
            <a:r>
              <a:rPr lang="ru-RU" sz="1200" kern="1200" dirty="0">
                <a:solidFill>
                  <a:schemeClr val="tx1"/>
                </a:solidFill>
                <a:effectLst/>
                <a:latin typeface="+mn-lt"/>
                <a:ea typeface="+mn-ea"/>
                <a:cs typeface="+mn-cs"/>
              </a:rPr>
              <a:t>, </a:t>
            </a:r>
            <a:r>
              <a:rPr lang="ru-RU" sz="1200" u="none" strike="noStrike" kern="1200" dirty="0">
                <a:solidFill>
                  <a:schemeClr val="tx1"/>
                </a:solidFill>
                <a:effectLst/>
                <a:latin typeface="+mn-lt"/>
                <a:ea typeface="+mn-ea"/>
                <a:cs typeface="+mn-cs"/>
                <a:hlinkClick r:id="rId4" tooltip="Руда"/>
              </a:rPr>
              <a:t>руд</a:t>
            </a:r>
            <a:r>
              <a:rPr lang="ru-RU" sz="1200" kern="1200" dirty="0">
                <a:solidFill>
                  <a:schemeClr val="tx1"/>
                </a:solidFill>
                <a:effectLst/>
                <a:latin typeface="+mn-lt"/>
                <a:ea typeface="+mn-ea"/>
                <a:cs typeface="+mn-cs"/>
              </a:rPr>
              <a:t>, </a:t>
            </a:r>
            <a:r>
              <a:rPr lang="ru-RU" sz="1200" u="none" strike="noStrike" kern="1200" dirty="0">
                <a:solidFill>
                  <a:schemeClr val="tx1"/>
                </a:solidFill>
                <a:effectLst/>
                <a:latin typeface="+mn-lt"/>
                <a:ea typeface="+mn-ea"/>
                <a:cs typeface="+mn-cs"/>
                <a:hlinkClick r:id="rId5" tooltip="Метеорит"/>
              </a:rPr>
              <a:t>метеоритов</a:t>
            </a:r>
            <a:r>
              <a:rPr lang="ru-RU" sz="1200" kern="1200" dirty="0">
                <a:solidFill>
                  <a:schemeClr val="tx1"/>
                </a:solidFill>
                <a:effectLst/>
                <a:latin typeface="+mn-lt"/>
                <a:ea typeface="+mn-ea"/>
                <a:cs typeface="+mn-cs"/>
              </a:rPr>
              <a:t>, являющихся естественным продуктом геологических процессов и представляющих собой </a:t>
            </a:r>
            <a:r>
              <a:rPr lang="ru-RU" sz="1200" u="none" strike="noStrike" kern="1200" dirty="0">
                <a:solidFill>
                  <a:schemeClr val="tx1"/>
                </a:solidFill>
                <a:effectLst/>
                <a:latin typeface="+mn-lt"/>
                <a:ea typeface="+mn-ea"/>
                <a:cs typeface="+mn-cs"/>
                <a:hlinkClick r:id="rId6" tooltip="Химическое соединение"/>
              </a:rPr>
              <a:t>химическое соединение</a:t>
            </a:r>
            <a:r>
              <a:rPr lang="ru-RU" sz="1200" kern="1200" dirty="0">
                <a:solidFill>
                  <a:schemeClr val="tx1"/>
                </a:solidFill>
                <a:effectLst/>
                <a:latin typeface="+mn-lt"/>
                <a:ea typeface="+mn-ea"/>
                <a:cs typeface="+mn-cs"/>
              </a:rPr>
              <a:t> или </a:t>
            </a:r>
            <a:r>
              <a:rPr lang="ru-RU" sz="1200" u="none" strike="noStrike" kern="1200" dirty="0">
                <a:solidFill>
                  <a:schemeClr val="tx1"/>
                </a:solidFill>
                <a:effectLst/>
                <a:latin typeface="+mn-lt"/>
                <a:ea typeface="+mn-ea"/>
                <a:cs typeface="+mn-cs"/>
                <a:hlinkClick r:id="rId7" tooltip="Химический элемент"/>
              </a:rPr>
              <a:t>химический элемент</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Термин «минерал» происходит от старинного слова «минера» (лат. </a:t>
            </a:r>
            <a:r>
              <a:rPr lang="ru-RU" sz="1200" kern="1200" dirty="0" err="1">
                <a:solidFill>
                  <a:schemeClr val="tx1"/>
                </a:solidFill>
                <a:effectLst/>
                <a:latin typeface="+mn-lt"/>
                <a:ea typeface="+mn-ea"/>
                <a:cs typeface="+mn-cs"/>
              </a:rPr>
              <a:t>minera</a:t>
            </a:r>
            <a:r>
              <a:rPr lang="ru-RU" sz="1200" kern="1200" dirty="0">
                <a:solidFill>
                  <a:schemeClr val="tx1"/>
                </a:solidFill>
                <a:effectLst/>
                <a:latin typeface="+mn-lt"/>
                <a:ea typeface="+mn-ea"/>
                <a:cs typeface="+mn-cs"/>
              </a:rPr>
              <a:t> — руда, ископаемое). Это указывает, что его появление связано с развитием горного промысла.</a:t>
            </a:r>
          </a:p>
          <a:p>
            <a:r>
              <a:rPr lang="ru-RU" sz="1200" kern="1200" dirty="0">
                <a:solidFill>
                  <a:schemeClr val="tx1"/>
                </a:solidFill>
                <a:effectLst/>
                <a:latin typeface="+mn-lt"/>
                <a:ea typeface="+mn-ea"/>
                <a:cs typeface="+mn-cs"/>
              </a:rPr>
              <a:t>Интуитивно минералы можно определить как составные части горных пород и руд, отличающиеся друг от друга по химическому составу и физическим свойствам (цвету, блеску, твердости и т. д.).</a:t>
            </a:r>
          </a:p>
          <a:p>
            <a:r>
              <a:rPr lang="ru-RU" sz="1200" kern="1200" dirty="0">
                <a:solidFill>
                  <a:schemeClr val="tx1"/>
                </a:solidFill>
                <a:effectLst/>
                <a:latin typeface="+mn-lt"/>
                <a:ea typeface="+mn-ea"/>
                <a:cs typeface="+mn-cs"/>
              </a:rPr>
              <a:t>Минералы – бывают разные, и именно их мы можем увидеть в составе горных пород, определить конкретные минералы на основе их характерных свойств.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Издавна люди добывают полезные для себя минералы</a:t>
            </a:r>
          </a:p>
          <a:p>
            <a:endParaRPr lang="ru-RU" dirty="0"/>
          </a:p>
          <a:p>
            <a:r>
              <a:rPr lang="ru-RU" sz="1200" b="1" kern="1200" dirty="0">
                <a:solidFill>
                  <a:schemeClr val="tx1"/>
                </a:solidFill>
                <a:effectLst/>
                <a:latin typeface="+mn-lt"/>
                <a:ea typeface="+mn-ea"/>
                <a:cs typeface="+mn-cs"/>
              </a:rPr>
              <a:t>Руда́ </a:t>
            </a:r>
            <a:r>
              <a:rPr lang="ru-RU" sz="1200" kern="1200" dirty="0">
                <a:solidFill>
                  <a:schemeClr val="tx1"/>
                </a:solidFill>
                <a:effectLst/>
                <a:latin typeface="+mn-lt"/>
                <a:ea typeface="+mn-ea"/>
                <a:cs typeface="+mn-cs"/>
              </a:rPr>
              <a:t>- вид </a:t>
            </a:r>
            <a:r>
              <a:rPr lang="ru-RU" sz="1200" u="none" strike="noStrike" kern="1200" dirty="0">
                <a:solidFill>
                  <a:schemeClr val="tx1"/>
                </a:solidFill>
                <a:effectLst/>
                <a:latin typeface="+mn-lt"/>
                <a:ea typeface="+mn-ea"/>
                <a:cs typeface="+mn-cs"/>
                <a:hlinkClick r:id="rId8" tooltip="Полезные ископаемые"/>
              </a:rPr>
              <a:t>полезных ископаемых</a:t>
            </a:r>
            <a:r>
              <a:rPr lang="ru-RU" sz="1200" kern="1200" dirty="0">
                <a:solidFill>
                  <a:schemeClr val="tx1"/>
                </a:solidFill>
                <a:effectLst/>
                <a:latin typeface="+mn-lt"/>
                <a:ea typeface="+mn-ea"/>
                <a:cs typeface="+mn-cs"/>
              </a:rPr>
              <a:t>, природное </a:t>
            </a:r>
            <a:r>
              <a:rPr lang="ru-RU" sz="1200" u="none" strike="noStrike" kern="1200" dirty="0">
                <a:solidFill>
                  <a:schemeClr val="tx1"/>
                </a:solidFill>
                <a:effectLst/>
                <a:latin typeface="+mn-lt"/>
                <a:ea typeface="+mn-ea"/>
                <a:cs typeface="+mn-cs"/>
                <a:hlinkClick r:id="rId9" tooltip="Минеральное образование (страница отсутствует)"/>
              </a:rPr>
              <a:t>минеральное образование</a:t>
            </a:r>
            <a:r>
              <a:rPr lang="ru-RU" sz="1200" kern="1200" dirty="0">
                <a:solidFill>
                  <a:schemeClr val="tx1"/>
                </a:solidFill>
                <a:effectLst/>
                <a:latin typeface="+mn-lt"/>
                <a:ea typeface="+mn-ea"/>
                <a:cs typeface="+mn-cs"/>
              </a:rPr>
              <a:t>, содержащее соединения полезных компонентов (минералов, металлов, органических веществ) в концентрациях, делающих извлечение этих компонентов экономически целесообразным</a:t>
            </a:r>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6</a:t>
            </a:fld>
            <a:endParaRPr lang="ru-RU"/>
          </a:p>
        </p:txBody>
      </p:sp>
    </p:spTree>
    <p:extLst>
      <p:ext uri="{BB962C8B-B14F-4D97-AF65-F5344CB8AC3E}">
        <p14:creationId xmlns:p14="http://schemas.microsoft.com/office/powerpoint/2010/main" val="3951629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Интерес к минералам как к полезным ископаемым зародился в глубокой древности, еще задолго до начала исторического (письменного) периода. </a:t>
            </a:r>
          </a:p>
          <a:p>
            <a:r>
              <a:rPr lang="ru-RU" sz="1200" kern="1200" dirty="0">
                <a:solidFill>
                  <a:schemeClr val="tx1"/>
                </a:solidFill>
                <a:effectLst/>
                <a:latin typeface="+mn-lt"/>
                <a:ea typeface="+mn-ea"/>
                <a:cs typeface="+mn-cs"/>
              </a:rPr>
              <a:t>Судя по археологическим данным, к числу наиболее древних народов, занимавшихся горным промыслом, принадлежали китайцы, вавилоняне, египтяне, греки и другие народы. </a:t>
            </a:r>
          </a:p>
          <a:p>
            <a:r>
              <a:rPr lang="ru-RU" sz="1200" kern="1200" dirty="0">
                <a:solidFill>
                  <a:schemeClr val="tx1"/>
                </a:solidFill>
                <a:effectLst/>
                <a:latin typeface="+mn-lt"/>
                <a:ea typeface="+mn-ea"/>
                <a:cs typeface="+mn-cs"/>
              </a:rPr>
              <a:t>Кроме самородных металлов — меди, золота, серебра — люди в глубокой древности знали и умели находить руды, богатые соединениями меди, олова и железа. Они постепенно научились добывать эти руды, выплавлять из них металлы и изготовлять вначале украшения, затем оружие, столь необходимое в постоянной борьбе за жизнь, и, наконец, орудия труда. В те времена, помимо металлов, знали и собирали различные цветные камни, изумлявшие своей красотой и порождавшие суеверия.</a:t>
            </a:r>
          </a:p>
          <a:p>
            <a:r>
              <a:rPr lang="ru-RU" sz="1200" kern="1200" dirty="0">
                <a:solidFill>
                  <a:schemeClr val="tx1"/>
                </a:solidFill>
                <a:effectLst/>
                <a:latin typeface="+mn-lt"/>
                <a:ea typeface="+mn-ea"/>
                <a:cs typeface="+mn-cs"/>
              </a:rPr>
              <a:t>У нас нет задачи проследить историю минералогии в истории человечества. А в нашей стране….</a:t>
            </a:r>
          </a:p>
          <a:p>
            <a:r>
              <a:rPr lang="ru-RU" sz="1200" kern="1200" dirty="0">
                <a:solidFill>
                  <a:schemeClr val="tx1"/>
                </a:solidFill>
                <a:effectLst/>
                <a:latin typeface="+mn-lt"/>
                <a:ea typeface="+mn-ea"/>
                <a:cs typeface="+mn-cs"/>
              </a:rPr>
              <a:t>В нашей стране явный прогресс в развитии горной промышленности, а вместе с ней и познаний в области полезных ископаемых наметился со времени Ивана IV (XVI в.). В этот период потребности в минеральном сырье стали значительно возрастать в связи с усилением мощи Московской Руси, особенно после ликвидации угрозы со стороны татарских полчищ за Уралом — в Сибири. Однако резкий перелом в развитии горного дела наступил в петровское время, в начале XVIII в. При этом огромную роль сыграли уральские минеральные богатства, до тех пор лежавшие втуне. В самом начале 1700 х гг. Петром I на Урал были посланы тульские кузнецы, в том числе братья Демидовы. Их усилиями с помощью местных рудознатцев в ряде мест были открыты месторождения железных и медных руд. </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Начало развития отечественной минералогии, как науки, связано с именем М. В. Ломоносова (1711–1765). </a:t>
            </a:r>
          </a:p>
          <a:p>
            <a:r>
              <a:rPr lang="ru-RU" sz="1200" kern="1200" dirty="0">
                <a:solidFill>
                  <a:schemeClr val="tx1"/>
                </a:solidFill>
                <a:effectLst/>
                <a:latin typeface="+mn-lt"/>
                <a:ea typeface="+mn-ea"/>
                <a:cs typeface="+mn-cs"/>
              </a:rPr>
              <a:t>Еще в 1742 г. он приступил к изучению минералов и составлению каталога минералогического музея Академии наук. Незадолго перед смертью он предпринял составление исключительно важной по замыслу «Общей системы Российской минералогии». В 1761 г. Ломоносов представил в Сенат проект собирания минералов — «разных песков, разных камней, разных глин, смотря по их цветам» — по всей стране с отправкой их для изучения в Петербург. В 1763 г. им было составлено обращение к содержателям заводов, «дабы для сочинения оной Российской минералогии они постарались прислать разные руды промышленных у себя металлов». Ломоносов написал геологические труды: «Слово о рождении металлов от трясения Земли», «О слоях земных» и др.</a:t>
            </a:r>
          </a:p>
        </p:txBody>
      </p:sp>
      <p:sp>
        <p:nvSpPr>
          <p:cNvPr id="4" name="Номер слайда 3"/>
          <p:cNvSpPr>
            <a:spLocks noGrp="1"/>
          </p:cNvSpPr>
          <p:nvPr>
            <p:ph type="sldNum" sz="quarter" idx="10"/>
          </p:nvPr>
        </p:nvSpPr>
        <p:spPr/>
        <p:txBody>
          <a:bodyPr/>
          <a:lstStyle/>
          <a:p>
            <a:fld id="{20BB7A93-B3AA-46FC-8582-A3FAFFA5C789}" type="slidenum">
              <a:rPr lang="ru-RU" smtClean="0"/>
              <a:t>7</a:t>
            </a:fld>
            <a:endParaRPr lang="ru-RU"/>
          </a:p>
        </p:txBody>
      </p:sp>
    </p:spTree>
    <p:extLst>
      <p:ext uri="{BB962C8B-B14F-4D97-AF65-F5344CB8AC3E}">
        <p14:creationId xmlns:p14="http://schemas.microsoft.com/office/powerpoint/2010/main" val="3391539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В 1773 г. в Петербурге было основано одно из старейших в мире учебных заведений — Высшее горное училище (ныне Горный институт), многие из воспитанников которого стали выдающимися учеными, профессорами и академиками, внесшими крупный вклад в развитие минералогии.</a:t>
            </a:r>
          </a:p>
          <a:p>
            <a:r>
              <a:rPr lang="ru-RU" sz="1200" kern="1200" dirty="0">
                <a:solidFill>
                  <a:schemeClr val="tx1"/>
                </a:solidFill>
                <a:effectLst/>
                <a:latin typeface="+mn-lt"/>
                <a:ea typeface="+mn-ea"/>
                <a:cs typeface="+mn-cs"/>
              </a:rPr>
              <a:t>С большими успехами в открытии минеральных богатств связано также учреждение Минералогического общества в 1817 г.</a:t>
            </a:r>
          </a:p>
          <a:p>
            <a:r>
              <a:rPr lang="ru-RU" sz="1200" kern="1200" dirty="0">
                <a:solidFill>
                  <a:schemeClr val="tx1"/>
                </a:solidFill>
                <a:effectLst/>
                <a:latin typeface="+mn-lt"/>
                <a:ea typeface="+mn-ea"/>
                <a:cs typeface="+mn-cs"/>
              </a:rPr>
              <a:t>Немалую роль в открытии минеральных месторождений сыграли местные энтузиасты — простые крестьяне и горные деятели. В конце XVIII и в первой половине XIX вв. их усилиями были выявлены многочисленные месторождения драгоценных цветных камней (турмалинов, топаза, горного хрусталя, изумруда, малахита и др.), месторождения золота, платины, впервые открытые на Урале, месторождения железа, меди, свинца, серебра и т. д. Все эти открытия, особенно новых минералов, посылавшихся на международные выставки, получили широкое признание за границей и вошли как крупный вклад в историю мировой науки.</a:t>
            </a:r>
          </a:p>
          <a:p>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8</a:t>
            </a:fld>
            <a:endParaRPr lang="ru-RU"/>
          </a:p>
        </p:txBody>
      </p:sp>
    </p:spTree>
    <p:extLst>
      <p:ext uri="{BB962C8B-B14F-4D97-AF65-F5344CB8AC3E}">
        <p14:creationId xmlns:p14="http://schemas.microsoft.com/office/powerpoint/2010/main" val="4039744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Дальнейшее развитие геологии в России тесно связано с именами Севергина, Соколова, </a:t>
            </a:r>
            <a:r>
              <a:rPr lang="ru-RU" dirty="0" err="1"/>
              <a:t>Кокшарова</a:t>
            </a:r>
            <a:r>
              <a:rPr lang="ru-RU" dirty="0"/>
              <a:t>, а в 20 в – в. и. Вернадского и </a:t>
            </a:r>
            <a:r>
              <a:rPr lang="ru-RU" sz="1200" kern="1200" dirty="0">
                <a:solidFill>
                  <a:schemeClr val="tx1"/>
                </a:solidFill>
                <a:effectLst/>
                <a:latin typeface="+mn-lt"/>
                <a:ea typeface="+mn-ea"/>
                <a:cs typeface="+mn-cs"/>
              </a:rPr>
              <a:t>А. Е. Ферсмана </a:t>
            </a:r>
            <a:endParaRPr lang="ru-RU" dirty="0"/>
          </a:p>
        </p:txBody>
      </p:sp>
      <p:sp>
        <p:nvSpPr>
          <p:cNvPr id="4" name="Номер слайда 3"/>
          <p:cNvSpPr>
            <a:spLocks noGrp="1"/>
          </p:cNvSpPr>
          <p:nvPr>
            <p:ph type="sldNum" sz="quarter" idx="10"/>
          </p:nvPr>
        </p:nvSpPr>
        <p:spPr/>
        <p:txBody>
          <a:bodyPr/>
          <a:lstStyle/>
          <a:p>
            <a:fld id="{20BB7A93-B3AA-46FC-8582-A3FAFFA5C789}" type="slidenum">
              <a:rPr lang="ru-RU" smtClean="0"/>
              <a:t>9</a:t>
            </a:fld>
            <a:endParaRPr lang="ru-RU"/>
          </a:p>
        </p:txBody>
      </p:sp>
    </p:spTree>
    <p:extLst>
      <p:ext uri="{BB962C8B-B14F-4D97-AF65-F5344CB8AC3E}">
        <p14:creationId xmlns:p14="http://schemas.microsoft.com/office/powerpoint/2010/main" val="106079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E4A58602-CDF8-4CCA-9185-FAC267C1C2B6}" type="datetimeFigureOut">
              <a:rPr lang="ru-RU" smtClean="0"/>
              <a:t>29.05.2024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FA0DF97-1E21-40CF-BAEE-DFE80D14AB5D}" type="slidenum">
              <a:rPr lang="ru-RU" smtClean="0"/>
              <a:t>‹#›</a:t>
            </a:fld>
            <a:endParaRPr lang="ru-RU"/>
          </a:p>
        </p:txBody>
      </p:sp>
    </p:spTree>
    <p:extLst>
      <p:ext uri="{BB962C8B-B14F-4D97-AF65-F5344CB8AC3E}">
        <p14:creationId xmlns:p14="http://schemas.microsoft.com/office/powerpoint/2010/main" val="2866918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4A58602-CDF8-4CCA-9185-FAC267C1C2B6}" type="datetimeFigureOut">
              <a:rPr lang="ru-RU" smtClean="0"/>
              <a:t>29.05.2024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FA0DF97-1E21-40CF-BAEE-DFE80D14AB5D}" type="slidenum">
              <a:rPr lang="ru-RU" smtClean="0"/>
              <a:t>‹#›</a:t>
            </a:fld>
            <a:endParaRPr lang="ru-RU"/>
          </a:p>
        </p:txBody>
      </p:sp>
    </p:spTree>
    <p:extLst>
      <p:ext uri="{BB962C8B-B14F-4D97-AF65-F5344CB8AC3E}">
        <p14:creationId xmlns:p14="http://schemas.microsoft.com/office/powerpoint/2010/main" val="169035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4A58602-CDF8-4CCA-9185-FAC267C1C2B6}" type="datetimeFigureOut">
              <a:rPr lang="ru-RU" smtClean="0"/>
              <a:t>29.05.2024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FA0DF97-1E21-40CF-BAEE-DFE80D14AB5D}" type="slidenum">
              <a:rPr lang="ru-RU" smtClean="0"/>
              <a:t>‹#›</a:t>
            </a:fld>
            <a:endParaRPr lang="ru-RU"/>
          </a:p>
        </p:txBody>
      </p:sp>
    </p:spTree>
    <p:extLst>
      <p:ext uri="{BB962C8B-B14F-4D97-AF65-F5344CB8AC3E}">
        <p14:creationId xmlns:p14="http://schemas.microsoft.com/office/powerpoint/2010/main" val="904728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4A58602-CDF8-4CCA-9185-FAC267C1C2B6}" type="datetimeFigureOut">
              <a:rPr lang="ru-RU" smtClean="0"/>
              <a:t>29.05.2024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FA0DF97-1E21-40CF-BAEE-DFE80D14AB5D}" type="slidenum">
              <a:rPr lang="ru-RU" smtClean="0"/>
              <a:t>‹#›</a:t>
            </a:fld>
            <a:endParaRPr lang="ru-RU"/>
          </a:p>
        </p:txBody>
      </p:sp>
    </p:spTree>
    <p:extLst>
      <p:ext uri="{BB962C8B-B14F-4D97-AF65-F5344CB8AC3E}">
        <p14:creationId xmlns:p14="http://schemas.microsoft.com/office/powerpoint/2010/main" val="80538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E4A58602-CDF8-4CCA-9185-FAC267C1C2B6}" type="datetimeFigureOut">
              <a:rPr lang="ru-RU" smtClean="0"/>
              <a:t>29.05.2024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FA0DF97-1E21-40CF-BAEE-DFE80D14AB5D}" type="slidenum">
              <a:rPr lang="ru-RU" smtClean="0"/>
              <a:t>‹#›</a:t>
            </a:fld>
            <a:endParaRPr lang="ru-RU"/>
          </a:p>
        </p:txBody>
      </p:sp>
    </p:spTree>
    <p:extLst>
      <p:ext uri="{BB962C8B-B14F-4D97-AF65-F5344CB8AC3E}">
        <p14:creationId xmlns:p14="http://schemas.microsoft.com/office/powerpoint/2010/main" val="2852485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E4A58602-CDF8-4CCA-9185-FAC267C1C2B6}" type="datetimeFigureOut">
              <a:rPr lang="ru-RU" smtClean="0"/>
              <a:t>29.05.2024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FA0DF97-1E21-40CF-BAEE-DFE80D14AB5D}" type="slidenum">
              <a:rPr lang="ru-RU" smtClean="0"/>
              <a:t>‹#›</a:t>
            </a:fld>
            <a:endParaRPr lang="ru-RU"/>
          </a:p>
        </p:txBody>
      </p:sp>
    </p:spTree>
    <p:extLst>
      <p:ext uri="{BB962C8B-B14F-4D97-AF65-F5344CB8AC3E}">
        <p14:creationId xmlns:p14="http://schemas.microsoft.com/office/powerpoint/2010/main" val="1815603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E4A58602-CDF8-4CCA-9185-FAC267C1C2B6}" type="datetimeFigureOut">
              <a:rPr lang="ru-RU" smtClean="0"/>
              <a:t>29.05.2024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FA0DF97-1E21-40CF-BAEE-DFE80D14AB5D}" type="slidenum">
              <a:rPr lang="ru-RU" smtClean="0"/>
              <a:t>‹#›</a:t>
            </a:fld>
            <a:endParaRPr lang="ru-RU"/>
          </a:p>
        </p:txBody>
      </p:sp>
    </p:spTree>
    <p:extLst>
      <p:ext uri="{BB962C8B-B14F-4D97-AF65-F5344CB8AC3E}">
        <p14:creationId xmlns:p14="http://schemas.microsoft.com/office/powerpoint/2010/main" val="190033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E4A58602-CDF8-4CCA-9185-FAC267C1C2B6}" type="datetimeFigureOut">
              <a:rPr lang="ru-RU" smtClean="0"/>
              <a:t>29.05.2024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FA0DF97-1E21-40CF-BAEE-DFE80D14AB5D}" type="slidenum">
              <a:rPr lang="ru-RU" smtClean="0"/>
              <a:t>‹#›</a:t>
            </a:fld>
            <a:endParaRPr lang="ru-RU"/>
          </a:p>
        </p:txBody>
      </p:sp>
    </p:spTree>
    <p:extLst>
      <p:ext uri="{BB962C8B-B14F-4D97-AF65-F5344CB8AC3E}">
        <p14:creationId xmlns:p14="http://schemas.microsoft.com/office/powerpoint/2010/main" val="1064912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4A58602-CDF8-4CCA-9185-FAC267C1C2B6}" type="datetimeFigureOut">
              <a:rPr lang="ru-RU" smtClean="0"/>
              <a:t>29.05.2024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FA0DF97-1E21-40CF-BAEE-DFE80D14AB5D}" type="slidenum">
              <a:rPr lang="ru-RU" smtClean="0"/>
              <a:t>‹#›</a:t>
            </a:fld>
            <a:endParaRPr lang="ru-RU"/>
          </a:p>
        </p:txBody>
      </p:sp>
    </p:spTree>
    <p:extLst>
      <p:ext uri="{BB962C8B-B14F-4D97-AF65-F5344CB8AC3E}">
        <p14:creationId xmlns:p14="http://schemas.microsoft.com/office/powerpoint/2010/main" val="3471636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E4A58602-CDF8-4CCA-9185-FAC267C1C2B6}" type="datetimeFigureOut">
              <a:rPr lang="ru-RU" smtClean="0"/>
              <a:t>29.05.2024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FA0DF97-1E21-40CF-BAEE-DFE80D14AB5D}" type="slidenum">
              <a:rPr lang="ru-RU" smtClean="0"/>
              <a:t>‹#›</a:t>
            </a:fld>
            <a:endParaRPr lang="ru-RU"/>
          </a:p>
        </p:txBody>
      </p:sp>
    </p:spTree>
    <p:extLst>
      <p:ext uri="{BB962C8B-B14F-4D97-AF65-F5344CB8AC3E}">
        <p14:creationId xmlns:p14="http://schemas.microsoft.com/office/powerpoint/2010/main" val="1560268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E4A58602-CDF8-4CCA-9185-FAC267C1C2B6}" type="datetimeFigureOut">
              <a:rPr lang="ru-RU" smtClean="0"/>
              <a:t>29.05.2024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FA0DF97-1E21-40CF-BAEE-DFE80D14AB5D}" type="slidenum">
              <a:rPr lang="ru-RU" smtClean="0"/>
              <a:t>‹#›</a:t>
            </a:fld>
            <a:endParaRPr lang="ru-RU"/>
          </a:p>
        </p:txBody>
      </p:sp>
    </p:spTree>
    <p:extLst>
      <p:ext uri="{BB962C8B-B14F-4D97-AF65-F5344CB8AC3E}">
        <p14:creationId xmlns:p14="http://schemas.microsoft.com/office/powerpoint/2010/main" val="3621017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5000">
              <a:schemeClr val="accent6">
                <a:lumMod val="45000"/>
                <a:lumOff val="55000"/>
              </a:schemeClr>
            </a:gs>
            <a:gs pos="87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4A58602-CDF8-4CCA-9185-FAC267C1C2B6}" type="datetimeFigureOut">
              <a:rPr lang="ru-RU" smtClean="0"/>
              <a:t>29.05.2024</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FA0DF97-1E21-40CF-BAEE-DFE80D14AB5D}" type="slidenum">
              <a:rPr lang="ru-RU" smtClean="0"/>
              <a:t>‹#›</a:t>
            </a:fld>
            <a:endParaRPr lang="ru-RU"/>
          </a:p>
        </p:txBody>
      </p:sp>
    </p:spTree>
    <p:extLst>
      <p:ext uri="{BB962C8B-B14F-4D97-AF65-F5344CB8AC3E}">
        <p14:creationId xmlns:p14="http://schemas.microsoft.com/office/powerpoint/2010/main" val="4013427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image" Target="../media/image23.png"/><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image" Target="../media/image22.png"/><Relationship Id="rId16" Type="http://schemas.microsoft.com/office/2007/relationships/diagramDrawing" Target="../diagrams/drawing4.xml"/><Relationship Id="rId1" Type="http://schemas.openxmlformats.org/officeDocument/2006/relationships/slideLayout" Target="../slideLayouts/slideLayout7.xml"/><Relationship Id="rId6" Type="http://schemas.openxmlformats.org/officeDocument/2006/relationships/image" Target="../media/image25.png"/><Relationship Id="rId11" Type="http://schemas.microsoft.com/office/2007/relationships/diagramDrawing" Target="../diagrams/drawing3.xml"/><Relationship Id="rId5" Type="http://schemas.openxmlformats.org/officeDocument/2006/relationships/image" Target="../media/image24.png"/><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hyperlink" Target="https://ecology.gpntb.ru/JubVernad/" TargetMode="Externa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image" Target="../media/image26.png"/><Relationship Id="rId7" Type="http://schemas.openxmlformats.org/officeDocument/2006/relationships/image" Target="../media/image30.png"/><Relationship Id="rId12"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diagramColors" Target="../diagrams/colors5.xml"/><Relationship Id="rId5" Type="http://schemas.openxmlformats.org/officeDocument/2006/relationships/image" Target="../media/image28.png"/><Relationship Id="rId10" Type="http://schemas.openxmlformats.org/officeDocument/2006/relationships/diagramQuickStyle" Target="../diagrams/quickStyle5.xml"/><Relationship Id="rId4" Type="http://schemas.openxmlformats.org/officeDocument/2006/relationships/image" Target="../media/image27.png"/><Relationship Id="rId9"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8.png"/><Relationship Id="rId7" Type="http://schemas.openxmlformats.org/officeDocument/2006/relationships/diagramColors" Target="../diagrams/colors6.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8" Type="http://schemas.openxmlformats.org/officeDocument/2006/relationships/image" Target="../media/image97.gif"/><Relationship Id="rId3" Type="http://schemas.openxmlformats.org/officeDocument/2006/relationships/hyperlink" Target="https://cat.gpntb.ru/?id=Expositions/S&amp;sid=eeecdcb5a30effa1f408836978271105" TargetMode="External"/><Relationship Id="rId7" Type="http://schemas.openxmlformats.org/officeDocument/2006/relationships/image" Target="../media/image96.gi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hyperlink" Target="https://www.gpntb.ru/images/2024/exhibitions/kam-leg/index.html" TargetMode="Externa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hyperlink" Target="https://bookscd.gpntb.ru/ODM_2030/?_uri=bookscd/ODM_2030" TargetMode="External"/><Relationship Id="rId3" Type="http://schemas.openxmlformats.org/officeDocument/2006/relationships/image" Target="../media/image105.png"/><Relationship Id="rId7" Type="http://schemas.openxmlformats.org/officeDocument/2006/relationships/image" Target="../media/image109.gi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png"/><Relationship Id="rId7" Type="http://schemas.openxmlformats.org/officeDocument/2006/relationships/diagramQuickStyle" Target="../diagrams/quickStyle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8.png"/><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на открытом воздухе, природа, пейзаж, трава&#10;&#10;Автоматически созданное описание">
            <a:extLst>
              <a:ext uri="{FF2B5EF4-FFF2-40B4-BE49-F238E27FC236}">
                <a16:creationId xmlns="" xmlns:a16="http://schemas.microsoft.com/office/drawing/2014/main" id="{5C9F02E2-B143-3097-8ED2-DF885B4EC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1" y="-184626"/>
            <a:ext cx="9249072" cy="5329292"/>
          </a:xfrm>
          <a:prstGeom prst="rect">
            <a:avLst/>
          </a:prstGeom>
        </p:spPr>
      </p:pic>
      <p:sp>
        <p:nvSpPr>
          <p:cNvPr id="5" name="TextBox 4">
            <a:extLst>
              <a:ext uri="{FF2B5EF4-FFF2-40B4-BE49-F238E27FC236}">
                <a16:creationId xmlns="" xmlns:a16="http://schemas.microsoft.com/office/drawing/2014/main" id="{3550C500-B341-21C9-FA3A-3B24578FD672}"/>
              </a:ext>
            </a:extLst>
          </p:cNvPr>
          <p:cNvSpPr txBox="1"/>
          <p:nvPr/>
        </p:nvSpPr>
        <p:spPr>
          <a:xfrm>
            <a:off x="0" y="4163409"/>
            <a:ext cx="9123312" cy="369332"/>
          </a:xfrm>
          <a:prstGeom prst="rect">
            <a:avLst/>
          </a:prstGeom>
          <a:solidFill>
            <a:srgbClr val="FFFFFF">
              <a:alpha val="40000"/>
            </a:srgbClr>
          </a:solidFill>
          <a:effectLst>
            <a:outerShdw blurRad="63500" sx="102000" sy="102000" algn="ctr" rotWithShape="0">
              <a:prstClr val="black">
                <a:alpha val="40000"/>
              </a:prstClr>
            </a:outerShdw>
          </a:effectLst>
        </p:spPr>
        <p:txBody>
          <a:bodyPr wrap="square" rtlCol="0">
            <a:spAutoFit/>
          </a:bodyPr>
          <a:lstStyle/>
          <a:p>
            <a:pPr algn="ctr"/>
            <a:r>
              <a:rPr lang="ru-RU" b="1" i="1" dirty="0"/>
              <a:t>(по материалам фонда ГПНТБ России и коллекций ВИМС)</a:t>
            </a:r>
          </a:p>
        </p:txBody>
      </p:sp>
      <p:sp>
        <p:nvSpPr>
          <p:cNvPr id="10" name="TextBox 9">
            <a:extLst>
              <a:ext uri="{FF2B5EF4-FFF2-40B4-BE49-F238E27FC236}">
                <a16:creationId xmlns="" xmlns:a16="http://schemas.microsoft.com/office/drawing/2014/main" id="{0EC4210A-ED7E-3F8F-9D31-C6065730A952}"/>
              </a:ext>
            </a:extLst>
          </p:cNvPr>
          <p:cNvSpPr txBox="1"/>
          <p:nvPr/>
        </p:nvSpPr>
        <p:spPr>
          <a:xfrm>
            <a:off x="6896" y="1377208"/>
            <a:ext cx="9130208" cy="2308324"/>
          </a:xfrm>
          <a:prstGeom prst="rect">
            <a:avLst/>
          </a:prstGeom>
          <a:noFill/>
          <a:effectLst>
            <a:outerShdw blurRad="50800" dist="38100" dir="18900000" algn="bl" rotWithShape="0">
              <a:prstClr val="black">
                <a:alpha val="40000"/>
              </a:prstClr>
            </a:outerShdw>
          </a:effectLst>
        </p:spPr>
        <p:txBody>
          <a:bodyPr wrap="square" rtlCol="0">
            <a:spAutoFit/>
          </a:bodyPr>
          <a:lstStyle/>
          <a:p>
            <a:r>
              <a:rPr lang="ru-RU" sz="7200" b="1" spc="-300" dirty="0">
                <a:solidFill>
                  <a:schemeClr val="bg1"/>
                </a:solidFill>
                <a:effectLst>
                  <a:innerShdw blurRad="63500" dist="50800" dir="18900000">
                    <a:prstClr val="black">
                      <a:alpha val="50000"/>
                    </a:prstClr>
                  </a:innerShdw>
                </a:effectLst>
                <a:latin typeface="+mj-lt"/>
              </a:rPr>
              <a:t>«Богатство недр – </a:t>
            </a:r>
            <a:br>
              <a:rPr lang="ru-RU" sz="7200" b="1" spc="-300" dirty="0">
                <a:solidFill>
                  <a:schemeClr val="bg1"/>
                </a:solidFill>
                <a:effectLst>
                  <a:innerShdw blurRad="63500" dist="50800" dir="18900000">
                    <a:prstClr val="black">
                      <a:alpha val="50000"/>
                    </a:prstClr>
                  </a:innerShdw>
                </a:effectLst>
                <a:latin typeface="+mj-lt"/>
              </a:rPr>
            </a:br>
            <a:r>
              <a:rPr lang="ru-RU" sz="7200" b="1" spc="-300" dirty="0">
                <a:solidFill>
                  <a:schemeClr val="bg1"/>
                </a:solidFill>
                <a:effectLst>
                  <a:innerShdw blurRad="63500" dist="50800" dir="18900000">
                    <a:prstClr val="black">
                      <a:alpha val="50000"/>
                    </a:prstClr>
                  </a:innerShdw>
                </a:effectLst>
                <a:latin typeface="+mj-lt"/>
              </a:rPr>
              <a:t>для блага человека»</a:t>
            </a:r>
            <a:endParaRPr lang="ru-RU" sz="7200" dirty="0">
              <a:solidFill>
                <a:schemeClr val="bg1"/>
              </a:solidFill>
              <a:effectLst>
                <a:innerShdw blurRad="63500" dist="50800" dir="18900000">
                  <a:prstClr val="black">
                    <a:alpha val="50000"/>
                  </a:prstClr>
                </a:innerShdw>
              </a:effectLst>
              <a:latin typeface="+mj-lt"/>
            </a:endParaRPr>
          </a:p>
        </p:txBody>
      </p:sp>
      <p:pic>
        <p:nvPicPr>
          <p:cNvPr id="3" name="Рисунок 2" descr="Изображение выглядит как текст, снимок экрана, Прямоугольник, дизайн&#10;&#10;Автоматически созданное описание">
            <a:extLst>
              <a:ext uri="{FF2B5EF4-FFF2-40B4-BE49-F238E27FC236}">
                <a16:creationId xmlns="" xmlns:a16="http://schemas.microsoft.com/office/drawing/2014/main" id="{CC35B0AA-28A3-A9D6-B896-19AB53E09A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20538"/>
            <a:ext cx="755576" cy="746820"/>
          </a:xfrm>
          <a:prstGeom prst="rect">
            <a:avLst/>
          </a:prstGeom>
        </p:spPr>
      </p:pic>
    </p:spTree>
    <p:extLst>
      <p:ext uri="{BB962C8B-B14F-4D97-AF65-F5344CB8AC3E}">
        <p14:creationId xmlns:p14="http://schemas.microsoft.com/office/powerpoint/2010/main" val="19870211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968"/>
          <a:stretch/>
        </p:blipFill>
        <p:spPr bwMode="auto">
          <a:xfrm>
            <a:off x="0" y="0"/>
            <a:ext cx="6533469" cy="316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074" y="118449"/>
            <a:ext cx="2520280" cy="1955098"/>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656345" y="483518"/>
            <a:ext cx="2664296" cy="276999"/>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r>
              <a:rPr lang="en-US" sz="1200" dirty="0">
                <a:hlinkClick r:id="rId4"/>
              </a:rPr>
              <a:t>https://ecology.gpntb.ru/JubVernad/</a:t>
            </a:r>
            <a:endParaRPr lang="ru-RU" sz="1200" dirty="0"/>
          </a:p>
        </p:txBody>
      </p:sp>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603" y="-776002"/>
            <a:ext cx="1412069" cy="1872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1663" y="886353"/>
            <a:ext cx="1418432" cy="1872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8" name="Схема 17">
            <a:extLst>
              <a:ext uri="{FF2B5EF4-FFF2-40B4-BE49-F238E27FC236}">
                <a16:creationId xmlns="" xmlns:a16="http://schemas.microsoft.com/office/drawing/2014/main" id="{EF83C649-010A-7D6A-6B34-620B492695A9}"/>
              </a:ext>
            </a:extLst>
          </p:cNvPr>
          <p:cNvGraphicFramePr/>
          <p:nvPr>
            <p:extLst>
              <p:ext uri="{D42A27DB-BD31-4B8C-83A1-F6EECF244321}">
                <p14:modId xmlns:p14="http://schemas.microsoft.com/office/powerpoint/2010/main" val="973393033"/>
              </p:ext>
            </p:extLst>
          </p:nvPr>
        </p:nvGraphicFramePr>
        <p:xfrm>
          <a:off x="-1068212" y="1605225"/>
          <a:ext cx="5757563"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4" name="Схема 23">
            <a:extLst>
              <a:ext uri="{FF2B5EF4-FFF2-40B4-BE49-F238E27FC236}">
                <a16:creationId xmlns="" xmlns:a16="http://schemas.microsoft.com/office/drawing/2014/main" id="{2C623E8D-1073-7952-7B6E-D396E1FA8D83}"/>
              </a:ext>
            </a:extLst>
          </p:cNvPr>
          <p:cNvGraphicFramePr/>
          <p:nvPr>
            <p:extLst>
              <p:ext uri="{D42A27DB-BD31-4B8C-83A1-F6EECF244321}">
                <p14:modId xmlns:p14="http://schemas.microsoft.com/office/powerpoint/2010/main" val="2601275917"/>
              </p:ext>
            </p:extLst>
          </p:nvPr>
        </p:nvGraphicFramePr>
        <p:xfrm>
          <a:off x="4653398" y="1707654"/>
          <a:ext cx="5757562" cy="415119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737310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504" y="56897"/>
            <a:ext cx="4215125" cy="400110"/>
          </a:xfrm>
          <a:prstGeom prst="rect">
            <a:avLst/>
          </a:prstGeom>
        </p:spPr>
        <p:txBody>
          <a:bodyPr wrap="square">
            <a:spAutoFit/>
          </a:bodyPr>
          <a:lstStyle/>
          <a:p>
            <a:r>
              <a:rPr lang="ru-RU" sz="2000" b="1" dirty="0">
                <a:latin typeface="+mj-lt"/>
              </a:rPr>
              <a:t>Применение минералов</a:t>
            </a:r>
            <a:endParaRPr lang="ru-RU" sz="2000" dirty="0">
              <a:latin typeface="+mj-lt"/>
            </a:endParaRPr>
          </a:p>
        </p:txBody>
      </p:sp>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21" y="1677913"/>
            <a:ext cx="1427337" cy="1444805"/>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0932" y="3089071"/>
            <a:ext cx="4611135" cy="2145692"/>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09906"/>
            <a:ext cx="3782425" cy="1782823"/>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4150" y="2571750"/>
            <a:ext cx="1612902" cy="1433606"/>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9927" y="3599611"/>
            <a:ext cx="1517861" cy="1543889"/>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Схема 3">
            <a:extLst>
              <a:ext uri="{FF2B5EF4-FFF2-40B4-BE49-F238E27FC236}">
                <a16:creationId xmlns="" xmlns:a16="http://schemas.microsoft.com/office/drawing/2014/main" id="{6C1F6ABA-66BC-C168-A987-9539C39BCDFC}"/>
              </a:ext>
            </a:extLst>
          </p:cNvPr>
          <p:cNvGraphicFramePr/>
          <p:nvPr>
            <p:extLst>
              <p:ext uri="{D42A27DB-BD31-4B8C-83A1-F6EECF244321}">
                <p14:modId xmlns:p14="http://schemas.microsoft.com/office/powerpoint/2010/main" val="3724240776"/>
              </p:ext>
            </p:extLst>
          </p:nvPr>
        </p:nvGraphicFramePr>
        <p:xfrm>
          <a:off x="240200" y="457008"/>
          <a:ext cx="7587605" cy="29528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803033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0392" y="13674"/>
            <a:ext cx="2085636" cy="400110"/>
          </a:xfrm>
          <a:prstGeom prst="rect">
            <a:avLst/>
          </a:prstGeom>
        </p:spPr>
        <p:txBody>
          <a:bodyPr wrap="none">
            <a:spAutoFit/>
          </a:bodyPr>
          <a:lstStyle/>
          <a:p>
            <a:r>
              <a:rPr lang="ru-RU" sz="2000" b="1" dirty="0"/>
              <a:t>Какой минерал?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07" y="1919013"/>
            <a:ext cx="1292229" cy="1147183"/>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7785"/>
          <a:stretch/>
        </p:blipFill>
        <p:spPr bwMode="auto">
          <a:xfrm>
            <a:off x="2795022" y="2000744"/>
            <a:ext cx="1455418" cy="1065452"/>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10823" y="3096054"/>
            <a:ext cx="2017796" cy="369332"/>
          </a:xfrm>
          <a:prstGeom prst="rect">
            <a:avLst/>
          </a:prstGeom>
          <a:solidFill>
            <a:schemeClr val="accent5">
              <a:alpha val="50000"/>
            </a:schemeClr>
          </a:solidFill>
          <a:ln>
            <a:solidFill>
              <a:schemeClr val="accent5">
                <a:lumMod val="50000"/>
              </a:schemeClr>
            </a:solidFill>
          </a:ln>
        </p:spPr>
        <p:style>
          <a:lnRef idx="0">
            <a:scrgbClr r="0" g="0" b="0"/>
          </a:lnRef>
          <a:fillRef idx="0">
            <a:scrgbClr r="0" g="0" b="0"/>
          </a:fillRef>
          <a:effectRef idx="0">
            <a:scrgbClr r="0" g="0" b="0"/>
          </a:effectRef>
          <a:fontRef idx="minor">
            <a:schemeClr val="lt1"/>
          </a:fontRef>
        </p:style>
        <p:txBody>
          <a:bodyPr wrap="none">
            <a:spAutoFit/>
          </a:bodyPr>
          <a:lstStyle/>
          <a:p>
            <a:pPr algn="ctr"/>
            <a:r>
              <a:rPr lang="ru-RU" dirty="0"/>
              <a:t>Горный хрусталь </a:t>
            </a:r>
          </a:p>
        </p:txBody>
      </p:sp>
      <p:sp>
        <p:nvSpPr>
          <p:cNvPr id="4" name="Прямоугольник 3"/>
          <p:cNvSpPr/>
          <p:nvPr/>
        </p:nvSpPr>
        <p:spPr>
          <a:xfrm>
            <a:off x="2897566" y="3096054"/>
            <a:ext cx="1071127" cy="369332"/>
          </a:xfrm>
          <a:prstGeom prst="rect">
            <a:avLst/>
          </a:prstGeom>
          <a:solidFill>
            <a:schemeClr val="accent5">
              <a:alpha val="50000"/>
            </a:schemeClr>
          </a:solidFill>
          <a:ln>
            <a:solidFill>
              <a:schemeClr val="accent5">
                <a:lumMod val="50000"/>
              </a:schemeClr>
            </a:solidFill>
          </a:ln>
        </p:spPr>
        <p:style>
          <a:lnRef idx="0">
            <a:scrgbClr r="0" g="0" b="0"/>
          </a:lnRef>
          <a:fillRef idx="0">
            <a:scrgbClr r="0" g="0" b="0"/>
          </a:fillRef>
          <a:effectRef idx="0">
            <a:scrgbClr r="0" g="0" b="0"/>
          </a:effectRef>
          <a:fontRef idx="minor">
            <a:schemeClr val="lt1"/>
          </a:fontRef>
        </p:style>
        <p:txBody>
          <a:bodyPr wrap="none">
            <a:spAutoFit/>
          </a:bodyPr>
          <a:lstStyle/>
          <a:p>
            <a:pPr algn="ctr"/>
            <a:r>
              <a:rPr lang="ru-RU" dirty="0"/>
              <a:t>Аметист</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7348" y="1955514"/>
            <a:ext cx="1677434" cy="1065452"/>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168172" y="3069884"/>
            <a:ext cx="995785" cy="369332"/>
          </a:xfrm>
          <a:prstGeom prst="rect">
            <a:avLst/>
          </a:prstGeom>
          <a:solidFill>
            <a:schemeClr val="accent5">
              <a:alpha val="50000"/>
            </a:schemeClr>
          </a:solidFill>
          <a:ln>
            <a:solidFill>
              <a:schemeClr val="accent5">
                <a:lumMod val="50000"/>
              </a:schemeClr>
            </a:solidFill>
          </a:ln>
        </p:spPr>
        <p:style>
          <a:lnRef idx="0">
            <a:scrgbClr r="0" g="0" b="0"/>
          </a:lnRef>
          <a:fillRef idx="0">
            <a:scrgbClr r="0" g="0" b="0"/>
          </a:fillRef>
          <a:effectRef idx="0">
            <a:scrgbClr r="0" g="0" b="0"/>
          </a:effectRef>
          <a:fontRef idx="minor">
            <a:schemeClr val="lt1"/>
          </a:fontRef>
        </p:style>
        <p:txBody>
          <a:bodyPr wrap="none">
            <a:spAutoFit/>
          </a:bodyPr>
          <a:lstStyle/>
          <a:p>
            <a:pPr algn="ctr"/>
            <a:r>
              <a:rPr lang="ru-RU" dirty="0"/>
              <a:t>Цитрин</a:t>
            </a:r>
          </a:p>
        </p:txBody>
      </p:sp>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8439" y="1916684"/>
            <a:ext cx="1705283" cy="1081248"/>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7294128" y="3096054"/>
            <a:ext cx="1188146" cy="369332"/>
          </a:xfrm>
          <a:prstGeom prst="rect">
            <a:avLst/>
          </a:prstGeom>
          <a:solidFill>
            <a:schemeClr val="accent5">
              <a:alpha val="50000"/>
            </a:schemeClr>
          </a:solidFill>
          <a:ln>
            <a:solidFill>
              <a:schemeClr val="accent5">
                <a:lumMod val="50000"/>
              </a:schemeClr>
            </a:solidFill>
          </a:ln>
        </p:spPr>
        <p:style>
          <a:lnRef idx="0">
            <a:scrgbClr r="0" g="0" b="0"/>
          </a:lnRef>
          <a:fillRef idx="0">
            <a:scrgbClr r="0" g="0" b="0"/>
          </a:fillRef>
          <a:effectRef idx="0">
            <a:scrgbClr r="0" g="0" b="0"/>
          </a:effectRef>
          <a:fontRef idx="minor">
            <a:schemeClr val="lt1"/>
          </a:fontRef>
        </p:style>
        <p:txBody>
          <a:bodyPr wrap="none">
            <a:spAutoFit/>
          </a:bodyPr>
          <a:lstStyle/>
          <a:p>
            <a:pPr algn="ctr"/>
            <a:r>
              <a:rPr lang="ru-RU" dirty="0"/>
              <a:t>Халцедон</a:t>
            </a:r>
          </a:p>
        </p:txBody>
      </p:sp>
      <p:pic>
        <p:nvPicPr>
          <p:cNvPr id="205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b="3330"/>
          <a:stretch/>
        </p:blipFill>
        <p:spPr bwMode="auto">
          <a:xfrm>
            <a:off x="614605" y="3571330"/>
            <a:ext cx="1410232" cy="1077227"/>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678916" y="4711154"/>
            <a:ext cx="1281609" cy="369332"/>
          </a:xfrm>
          <a:prstGeom prst="rect">
            <a:avLst/>
          </a:prstGeom>
          <a:solidFill>
            <a:schemeClr val="accent5">
              <a:alpha val="50000"/>
            </a:schemeClr>
          </a:solidFill>
          <a:ln>
            <a:solidFill>
              <a:schemeClr val="accent5">
                <a:lumMod val="5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ru-RU" dirty="0"/>
              <a:t>Сердолик</a:t>
            </a:r>
          </a:p>
        </p:txBody>
      </p:sp>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1946" y="3613209"/>
            <a:ext cx="1710388" cy="1034144"/>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3155831" y="4711154"/>
            <a:ext cx="662617" cy="369332"/>
          </a:xfrm>
          <a:prstGeom prst="rect">
            <a:avLst/>
          </a:prstGeom>
          <a:solidFill>
            <a:schemeClr val="accent5">
              <a:alpha val="50000"/>
            </a:schemeClr>
          </a:solidFill>
          <a:ln>
            <a:solidFill>
              <a:schemeClr val="accent5">
                <a:lumMod val="50000"/>
              </a:schemeClr>
            </a:solidFill>
          </a:ln>
        </p:spPr>
        <p:style>
          <a:lnRef idx="0">
            <a:scrgbClr r="0" g="0" b="0"/>
          </a:lnRef>
          <a:fillRef idx="0">
            <a:scrgbClr r="0" g="0" b="0"/>
          </a:fillRef>
          <a:effectRef idx="0">
            <a:scrgbClr r="0" g="0" b="0"/>
          </a:effectRef>
          <a:fontRef idx="minor">
            <a:schemeClr val="lt1"/>
          </a:fontRef>
        </p:style>
        <p:txBody>
          <a:bodyPr wrap="none">
            <a:spAutoFit/>
          </a:bodyPr>
          <a:lstStyle/>
          <a:p>
            <a:pPr algn="ctr"/>
            <a:r>
              <a:rPr lang="ru-RU" dirty="0"/>
              <a:t>Агат</a:t>
            </a:r>
          </a:p>
        </p:txBody>
      </p:sp>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8119" y="3534186"/>
            <a:ext cx="1595893" cy="1077228"/>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5116876" y="4711154"/>
            <a:ext cx="1098378" cy="369332"/>
          </a:xfrm>
          <a:prstGeom prst="rect">
            <a:avLst/>
          </a:prstGeom>
          <a:solidFill>
            <a:schemeClr val="accent5">
              <a:alpha val="50000"/>
            </a:schemeClr>
          </a:solidFill>
          <a:ln>
            <a:solidFill>
              <a:schemeClr val="accent5">
                <a:lumMod val="50000"/>
              </a:schemeClr>
            </a:solidFill>
          </a:ln>
        </p:spPr>
        <p:style>
          <a:lnRef idx="0">
            <a:scrgbClr r="0" g="0" b="0"/>
          </a:lnRef>
          <a:fillRef idx="0">
            <a:scrgbClr r="0" g="0" b="0"/>
          </a:fillRef>
          <a:effectRef idx="0">
            <a:scrgbClr r="0" g="0" b="0"/>
          </a:effectRef>
          <a:fontRef idx="minor">
            <a:schemeClr val="lt1"/>
          </a:fontRef>
        </p:style>
        <p:txBody>
          <a:bodyPr wrap="none">
            <a:spAutoFit/>
          </a:bodyPr>
          <a:lstStyle/>
          <a:p>
            <a:pPr algn="ctr"/>
            <a:r>
              <a:rPr lang="ru-RU" dirty="0"/>
              <a:t>Кремень</a:t>
            </a:r>
          </a:p>
        </p:txBody>
      </p:sp>
      <p:pic>
        <p:nvPicPr>
          <p:cNvPr id="205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7339" y="3613209"/>
            <a:ext cx="1595893" cy="1054712"/>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7452320" y="4711154"/>
            <a:ext cx="708848" cy="369332"/>
          </a:xfrm>
          <a:prstGeom prst="rect">
            <a:avLst/>
          </a:prstGeom>
          <a:solidFill>
            <a:schemeClr val="accent5">
              <a:alpha val="50000"/>
            </a:schemeClr>
          </a:solidFill>
          <a:ln>
            <a:solidFill>
              <a:schemeClr val="accent5">
                <a:lumMod val="50000"/>
              </a:schemeClr>
            </a:solidFill>
          </a:ln>
        </p:spPr>
        <p:style>
          <a:lnRef idx="0">
            <a:scrgbClr r="0" g="0" b="0"/>
          </a:lnRef>
          <a:fillRef idx="0">
            <a:scrgbClr r="0" g="0" b="0"/>
          </a:fillRef>
          <a:effectRef idx="0">
            <a:scrgbClr r="0" g="0" b="0"/>
          </a:effectRef>
          <a:fontRef idx="minor">
            <a:schemeClr val="lt1"/>
          </a:fontRef>
        </p:style>
        <p:txBody>
          <a:bodyPr wrap="none">
            <a:spAutoFit/>
          </a:bodyPr>
          <a:lstStyle/>
          <a:p>
            <a:pPr algn="ctr"/>
            <a:r>
              <a:rPr lang="ru-RU" dirty="0"/>
              <a:t>Опал</a:t>
            </a:r>
          </a:p>
        </p:txBody>
      </p:sp>
      <p:pic>
        <p:nvPicPr>
          <p:cNvPr id="2058"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90166" y="173172"/>
            <a:ext cx="1685925" cy="1235869"/>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2781720" y="1458455"/>
            <a:ext cx="1302821" cy="369332"/>
          </a:xfrm>
          <a:prstGeom prst="rect">
            <a:avLst/>
          </a:prstGeom>
          <a:solidFill>
            <a:schemeClr val="accent5">
              <a:alpha val="50000"/>
            </a:schemeClr>
          </a:solidFill>
          <a:ln>
            <a:solidFill>
              <a:schemeClr val="accent5">
                <a:lumMod val="5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ru-RU" dirty="0"/>
              <a:t>Хризопраз</a:t>
            </a:r>
          </a:p>
        </p:txBody>
      </p:sp>
      <p:pic>
        <p:nvPicPr>
          <p:cNvPr id="2059"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53474" y="180563"/>
            <a:ext cx="1637263" cy="1221088"/>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4804204" y="1458454"/>
            <a:ext cx="1735802" cy="369332"/>
          </a:xfrm>
          <a:prstGeom prst="rect">
            <a:avLst/>
          </a:prstGeom>
          <a:solidFill>
            <a:schemeClr val="accent5">
              <a:alpha val="50000"/>
            </a:schemeClr>
          </a:solidFill>
          <a:ln>
            <a:solidFill>
              <a:schemeClr val="accent5">
                <a:lumMod val="5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ru-RU" dirty="0"/>
              <a:t>Тигровый глаз</a:t>
            </a:r>
          </a:p>
        </p:txBody>
      </p:sp>
      <p:pic>
        <p:nvPicPr>
          <p:cNvPr id="2060"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9770" y="449527"/>
            <a:ext cx="1886258" cy="963857"/>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376593" y="1458455"/>
            <a:ext cx="1886258" cy="369332"/>
          </a:xfrm>
          <a:prstGeom prst="rect">
            <a:avLst/>
          </a:prstGeom>
          <a:solidFill>
            <a:schemeClr val="accent5">
              <a:alpha val="50000"/>
            </a:schemeClr>
          </a:solidFill>
          <a:ln>
            <a:solidFill>
              <a:schemeClr val="accent5">
                <a:lumMod val="5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ru-RU" dirty="0"/>
              <a:t>Соколиный глаз</a:t>
            </a:r>
          </a:p>
        </p:txBody>
      </p:sp>
      <p:pic>
        <p:nvPicPr>
          <p:cNvPr id="2061"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37487" y="95590"/>
            <a:ext cx="1806176" cy="1288953"/>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7096234" y="1449616"/>
            <a:ext cx="1421020" cy="369332"/>
          </a:xfrm>
          <a:prstGeom prst="rect">
            <a:avLst/>
          </a:prstGeom>
          <a:solidFill>
            <a:schemeClr val="accent5">
              <a:alpha val="50000"/>
            </a:schemeClr>
          </a:solidFill>
          <a:ln>
            <a:solidFill>
              <a:schemeClr val="accent5">
                <a:lumMod val="5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ru-RU" dirty="0"/>
              <a:t>Бычий глаз</a:t>
            </a:r>
          </a:p>
        </p:txBody>
      </p:sp>
    </p:spTree>
    <p:extLst>
      <p:ext uri="{BB962C8B-B14F-4D97-AF65-F5344CB8AC3E}">
        <p14:creationId xmlns:p14="http://schemas.microsoft.com/office/powerpoint/2010/main" val="17918183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4117" y="771550"/>
            <a:ext cx="4176463" cy="3770263"/>
          </a:xfrm>
          <a:prstGeom prst="rect">
            <a:avLst/>
          </a:prstGeom>
        </p:spPr>
        <p:txBody>
          <a:bodyPr wrap="square">
            <a:spAutoFit/>
          </a:bodyPr>
          <a:lstStyle/>
          <a:p>
            <a:r>
              <a:rPr lang="ru-RU" b="1" i="1" dirty="0"/>
              <a:t>Применение:</a:t>
            </a:r>
          </a:p>
          <a:p>
            <a:pPr marL="285750" indent="-285750">
              <a:buClr>
                <a:schemeClr val="accent2"/>
              </a:buClr>
              <a:buFont typeface="Wingdings" panose="05000000000000000000" pitchFamily="2" charset="2"/>
              <a:buChar char="Ø"/>
            </a:pPr>
            <a:r>
              <a:rPr lang="ru-RU" sz="1700" dirty="0"/>
              <a:t>Ценное минеральное сырье: используется в оптических приборах, в генераторах ультразвука, в телефонной и радиоаппаратуре (как </a:t>
            </a:r>
            <a:r>
              <a:rPr lang="ru-RU" sz="1700" dirty="0" err="1"/>
              <a:t>пьезоэлектрик</a:t>
            </a:r>
            <a:r>
              <a:rPr lang="ru-RU" sz="1700" dirty="0"/>
              <a:t>).</a:t>
            </a:r>
          </a:p>
          <a:p>
            <a:pPr marL="285750" indent="-285750">
              <a:buClr>
                <a:schemeClr val="accent2"/>
              </a:buClr>
              <a:buFont typeface="Wingdings" panose="05000000000000000000" pitchFamily="2" charset="2"/>
              <a:buChar char="Ø"/>
            </a:pPr>
            <a:r>
              <a:rPr lang="ru-RU" sz="1700" dirty="0"/>
              <a:t>В больших количествах потребляется стекольной и керамической промышленностью (горный хрусталь и чистый кварцевый песок).</a:t>
            </a:r>
          </a:p>
          <a:p>
            <a:pPr marL="285750" indent="-285750">
              <a:buClr>
                <a:schemeClr val="accent2"/>
              </a:buClr>
              <a:buFont typeface="Wingdings" panose="05000000000000000000" pitchFamily="2" charset="2"/>
              <a:buChar char="Ø"/>
            </a:pPr>
            <a:r>
              <a:rPr lang="ru-RU" sz="1700" dirty="0"/>
              <a:t>Также применяется в производстве кремнеземистых огнеупоров и кварцевого стекла.</a:t>
            </a:r>
          </a:p>
        </p:txBody>
      </p:sp>
      <p:sp>
        <p:nvSpPr>
          <p:cNvPr id="6" name="Прямоугольник: скругленные углы 5">
            <a:extLst>
              <a:ext uri="{FF2B5EF4-FFF2-40B4-BE49-F238E27FC236}">
                <a16:creationId xmlns="" xmlns:a16="http://schemas.microsoft.com/office/drawing/2014/main" id="{762BF2EA-3C6B-BC13-5BAE-6A21F5518B61}"/>
              </a:ext>
            </a:extLst>
          </p:cNvPr>
          <p:cNvSpPr/>
          <p:nvPr/>
        </p:nvSpPr>
        <p:spPr>
          <a:xfrm>
            <a:off x="4713422" y="2888688"/>
            <a:ext cx="4496689" cy="1771293"/>
          </a:xfrm>
          <a:prstGeom prst="roundRect">
            <a:avLst>
              <a:gd name="adj" fmla="val 2968"/>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ru-RU" b="1" i="1" dirty="0"/>
              <a:t>Кварц</a:t>
            </a:r>
            <a:r>
              <a:rPr lang="ru-RU" dirty="0"/>
              <a:t> добывается практически повсеместно. В России месторождения минерала есть в Карелии, Забайкалье, на Урале и Алтае. Очень много </a:t>
            </a:r>
            <a:r>
              <a:rPr lang="ru-RU" b="1" i="1" dirty="0"/>
              <a:t>кварца</a:t>
            </a:r>
            <a:r>
              <a:rPr lang="ru-RU" dirty="0"/>
              <a:t> в Сибири, на Кавказе, в Памире, Австрии, США, Мадагаскаре, Бразилии. </a:t>
            </a:r>
          </a:p>
        </p:txBody>
      </p:sp>
      <p:sp>
        <p:nvSpPr>
          <p:cNvPr id="3" name="Прямоугольник: скругленные углы 2"/>
          <p:cNvSpPr/>
          <p:nvPr/>
        </p:nvSpPr>
        <p:spPr>
          <a:xfrm>
            <a:off x="4713422" y="2888689"/>
            <a:ext cx="4496689" cy="1771293"/>
          </a:xfrm>
          <a:prstGeom prst="roundRect">
            <a:avLst>
              <a:gd name="adj" fmla="val 2968"/>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ru-RU" dirty="0"/>
              <a:t>█████ добывается практически повсеместно. В России месторождения минерала есть в Карелии, Забайкалье, на Урале и Алтае. Очень много ██████ в Сибири, на Кавказе, в Памире, Австрии, США, Мадагаскаре, Бразилии. </a:t>
            </a:r>
          </a:p>
        </p:txBody>
      </p:sp>
      <p:sp>
        <p:nvSpPr>
          <p:cNvPr id="5" name="TextBox 4">
            <a:extLst>
              <a:ext uri="{FF2B5EF4-FFF2-40B4-BE49-F238E27FC236}">
                <a16:creationId xmlns="" xmlns:a16="http://schemas.microsoft.com/office/drawing/2014/main" id="{5EFE343E-0AB5-92FD-C308-8B2DEC71F4C8}"/>
              </a:ext>
            </a:extLst>
          </p:cNvPr>
          <p:cNvSpPr txBox="1"/>
          <p:nvPr/>
        </p:nvSpPr>
        <p:spPr>
          <a:xfrm>
            <a:off x="254117" y="272718"/>
            <a:ext cx="4176463" cy="400110"/>
          </a:xfrm>
          <a:prstGeom prst="rect">
            <a:avLst/>
          </a:prstGeom>
          <a:noFill/>
        </p:spPr>
        <p:txBody>
          <a:bodyPr wrap="square">
            <a:spAutoFit/>
          </a:bodyPr>
          <a:lstStyle/>
          <a:p>
            <a:r>
              <a:rPr lang="ru-RU" sz="2000" b="1" i="1" dirty="0">
                <a:latin typeface="+mj-lt"/>
              </a:rPr>
              <a:t>Подсказка</a:t>
            </a:r>
          </a:p>
        </p:txBody>
      </p:sp>
      <p:pic>
        <p:nvPicPr>
          <p:cNvPr id="2050" name="Picture 2">
            <a:extLst>
              <a:ext uri="{FF2B5EF4-FFF2-40B4-BE49-F238E27FC236}">
                <a16:creationId xmlns="" xmlns:a16="http://schemas.microsoft.com/office/drawing/2014/main" id="{C81561F2-48B2-4F07-2A45-33C4CAED83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320"/>
          <a:stretch/>
        </p:blipFill>
        <p:spPr bwMode="auto">
          <a:xfrm>
            <a:off x="4913535" y="444512"/>
            <a:ext cx="4266977" cy="2104724"/>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052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7494"/>
            <a:ext cx="5976664" cy="646331"/>
          </a:xfrm>
          <a:prstGeom prst="rect">
            <a:avLst/>
          </a:prstGeom>
        </p:spPr>
        <p:txBody>
          <a:bodyPr wrap="square">
            <a:spAutoFit/>
          </a:bodyPr>
          <a:lstStyle/>
          <a:p>
            <a:r>
              <a:rPr lang="ru-RU" sz="2000" b="1" i="1" dirty="0">
                <a:latin typeface="+mj-lt"/>
              </a:rPr>
              <a:t>Где можно найти все эти красивые камни? </a:t>
            </a:r>
            <a:r>
              <a:rPr lang="ru-RU" sz="1600" i="1" dirty="0">
                <a:latin typeface="+mj-lt"/>
              </a:rPr>
              <a:t>(разновидности кварца)</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707654"/>
            <a:ext cx="9195213" cy="3435846"/>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7380" y="774674"/>
            <a:ext cx="3561321" cy="1801366"/>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94738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скругленные углы 2"/>
          <p:cNvSpPr/>
          <p:nvPr/>
        </p:nvSpPr>
        <p:spPr>
          <a:xfrm>
            <a:off x="3563888" y="307935"/>
            <a:ext cx="5653136" cy="4568071"/>
          </a:xfrm>
          <a:prstGeom prst="roundRect">
            <a:avLst>
              <a:gd name="adj" fmla="val 1949"/>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ru-RU" dirty="0"/>
              <a:t>По одной из версий появлению стекла мы обязаны финикийским морским купцам. Во время стоянок они разводили на морском берегу костры, чтобы приготовить еду. Куски извести служили подпоркой для горшков. При нагревании песка, извести происходила реакция, в результате чего получалась стекломасса. Исходя из вышесказанного, сырьем для получения стекла служили кварцевый песок, известь и щелочь (зола). Помимо основных компонентов, использовались разные добавки, придающие стеклу цвет и иные свойства (соединения меди, кобальта и т.д.). На первых этапах стеклоделия славился сирийский песок без окислов железа. Осколки стекла, обнаруженные в Сирии, подтверждают факт развития здесь стеклоделия еще 2500 г. до н.э.</a:t>
            </a:r>
          </a:p>
        </p:txBody>
      </p:sp>
      <p:pic>
        <p:nvPicPr>
          <p:cNvPr id="3074" name="Picture 2">
            <a:extLst>
              <a:ext uri="{FF2B5EF4-FFF2-40B4-BE49-F238E27FC236}">
                <a16:creationId xmlns="" xmlns:a16="http://schemas.microsoft.com/office/drawing/2014/main" id="{D2EC3180-8EF5-8A4C-32E1-5B07A0880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4" y="195486"/>
            <a:ext cx="2384157" cy="2664296"/>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 xmlns:a16="http://schemas.microsoft.com/office/drawing/2014/main" id="{D084BB5D-B8A3-29A6-5D70-A7B2F1F24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251520" y="3147814"/>
            <a:ext cx="3163575" cy="2109050"/>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350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Изображение выглядит как текст, логотип, Бренд, метка&#10;&#10;Автоматически созданное описание">
            <a:extLst>
              <a:ext uri="{FF2B5EF4-FFF2-40B4-BE49-F238E27FC236}">
                <a16:creationId xmlns="" xmlns:a16="http://schemas.microsoft.com/office/drawing/2014/main" id="{40D17A1A-11D0-DA42-D205-7835A2898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4" y="-2828850"/>
            <a:ext cx="9396536" cy="12528715"/>
          </a:xfrm>
          <a:prstGeom prst="rect">
            <a:avLst/>
          </a:prstGeom>
        </p:spPr>
      </p:pic>
      <p:sp>
        <p:nvSpPr>
          <p:cNvPr id="2" name="Прямоугольник 1"/>
          <p:cNvSpPr/>
          <p:nvPr/>
        </p:nvSpPr>
        <p:spPr>
          <a:xfrm>
            <a:off x="0" y="699542"/>
            <a:ext cx="9144000"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ru-RU" sz="2000" b="1" i="1" dirty="0">
                <a:latin typeface="+mj-lt"/>
              </a:rPr>
              <a:t>Какое свойство кварца позволяет применять для изготовления чистящих средств? </a:t>
            </a:r>
          </a:p>
        </p:txBody>
      </p:sp>
      <p:sp>
        <p:nvSpPr>
          <p:cNvPr id="4" name="AutoShape 4">
            <a:extLst>
              <a:ext uri="{FF2B5EF4-FFF2-40B4-BE49-F238E27FC236}">
                <a16:creationId xmlns="" xmlns:a16="http://schemas.microsoft.com/office/drawing/2014/main" id="{9C46D7AF-54AC-B6E4-DCF5-00FFCABA68DC}"/>
              </a:ext>
            </a:extLst>
          </p:cNvPr>
          <p:cNvSpPr>
            <a:spLocks noChangeAspect="1" noChangeArrowheads="1"/>
          </p:cNvSpPr>
          <p:nvPr/>
        </p:nvSpPr>
        <p:spPr bwMode="auto">
          <a:xfrm>
            <a:off x="1475656" y="2419350"/>
            <a:ext cx="3248744" cy="32487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aphicFrame>
        <p:nvGraphicFramePr>
          <p:cNvPr id="3" name="Схема 2"/>
          <p:cNvGraphicFramePr/>
          <p:nvPr>
            <p:extLst>
              <p:ext uri="{D42A27DB-BD31-4B8C-83A1-F6EECF244321}">
                <p14:modId xmlns:p14="http://schemas.microsoft.com/office/powerpoint/2010/main" val="2033684196"/>
              </p:ext>
            </p:extLst>
          </p:nvPr>
        </p:nvGraphicFramePr>
        <p:xfrm>
          <a:off x="72008" y="1619870"/>
          <a:ext cx="9036496" cy="31121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7197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nextCondLst>
                <p:cond evt="onClick" delay="0">
                  <p:tgtEl>
                    <p:spTgt spid="2"/>
                  </p:tgtEl>
                </p:cond>
              </p:nextCondLst>
            </p:seq>
          </p:childTnLst>
        </p:cTn>
      </p:par>
    </p:tnLst>
    <p:bldLst>
      <p:bldGraphic spid="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70204" y="107469"/>
            <a:ext cx="2225289" cy="584775"/>
          </a:xfrm>
          <a:prstGeom prst="rect">
            <a:avLst/>
          </a:prstGeom>
        </p:spPr>
        <p:txBody>
          <a:bodyPr wrap="none">
            <a:spAutoFit/>
          </a:bodyPr>
          <a:lstStyle/>
          <a:p>
            <a:r>
              <a:rPr lang="ru-RU" sz="3200" b="1" dirty="0">
                <a:latin typeface="+mj-lt"/>
              </a:rPr>
              <a:t>Мусковит</a:t>
            </a:r>
            <a:endParaRPr lang="ru-RU" sz="2000" dirty="0">
              <a:latin typeface="+mj-lt"/>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00" y="803702"/>
            <a:ext cx="2891728" cy="3913090"/>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077" y="0"/>
            <a:ext cx="2802923" cy="3795886"/>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4776" y="954889"/>
            <a:ext cx="2974448" cy="2302007"/>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 xmlns:a16="http://schemas.microsoft.com/office/drawing/2014/main" id="{963C3D3E-181E-F1B7-D725-08DBD5CDC5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1053" y="3782185"/>
            <a:ext cx="1794440" cy="1540228"/>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 xmlns:a16="http://schemas.microsoft.com/office/drawing/2014/main" id="{B090182D-E9D4-DCB8-95EC-652D24CDE59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5976" y="3295850"/>
            <a:ext cx="2741684" cy="1785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3042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3" y="927149"/>
            <a:ext cx="1673443" cy="4320480"/>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5015" y="0"/>
            <a:ext cx="3126116" cy="2160240"/>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6532" y="2701626"/>
            <a:ext cx="1404880" cy="2546003"/>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4679" y="2105731"/>
            <a:ext cx="2360493" cy="2244191"/>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73728" y="3867894"/>
            <a:ext cx="1553630" cy="707886"/>
          </a:xfrm>
          <a:prstGeom prst="rect">
            <a:avLst/>
          </a:prstGeom>
        </p:spPr>
        <p:txBody>
          <a:bodyPr wrap="none">
            <a:spAutoFit/>
          </a:bodyPr>
          <a:lstStyle/>
          <a:p>
            <a:r>
              <a:rPr lang="ru-RU" sz="4000" b="1" dirty="0">
                <a:latin typeface="+mj-lt"/>
              </a:rPr>
              <a:t>Тальк</a:t>
            </a:r>
            <a:endParaRPr lang="ru-RU" sz="2800" b="1" dirty="0">
              <a:latin typeface="+mj-lt"/>
            </a:endParaRPr>
          </a:p>
        </p:txBody>
      </p:sp>
      <p:pic>
        <p:nvPicPr>
          <p:cNvPr id="2" name="Рисунок 1"/>
          <p:cNvPicPr/>
          <p:nvPr/>
        </p:nvPicPr>
        <p:blipFill>
          <a:blip r:embed="rId7"/>
          <a:stretch/>
        </p:blipFill>
        <p:spPr bwMode="auto">
          <a:xfrm>
            <a:off x="1626468" y="156352"/>
            <a:ext cx="3217540" cy="3296127"/>
          </a:xfrm>
          <a:prstGeom prst="rect">
            <a:avLst/>
          </a:prstGeom>
          <a:ln>
            <a:solidFill>
              <a:schemeClr val="accent5"/>
            </a:solidFill>
          </a:ln>
        </p:spPr>
      </p:pic>
    </p:spTree>
    <p:extLst>
      <p:ext uri="{BB962C8B-B14F-4D97-AF65-F5344CB8AC3E}">
        <p14:creationId xmlns:p14="http://schemas.microsoft.com/office/powerpoint/2010/main" val="29834281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5656" y="267494"/>
            <a:ext cx="1797287" cy="584775"/>
          </a:xfrm>
          <a:prstGeom prst="rect">
            <a:avLst/>
          </a:prstGeom>
        </p:spPr>
        <p:txBody>
          <a:bodyPr wrap="none">
            <a:spAutoFit/>
          </a:bodyPr>
          <a:lstStyle/>
          <a:p>
            <a:r>
              <a:rPr lang="ru-RU" sz="3200" b="1" dirty="0">
                <a:latin typeface="+mj-lt"/>
              </a:rPr>
              <a:t>Графит</a:t>
            </a:r>
            <a:endParaRPr lang="ru-RU" sz="3200" dirty="0">
              <a:latin typeface="+mj-l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66" y="1059582"/>
            <a:ext cx="3815086" cy="3672408"/>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1366" y="132781"/>
            <a:ext cx="4412634" cy="2295897"/>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615" y="2573660"/>
            <a:ext cx="4137221" cy="2569840"/>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6190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94798"/>
            <a:ext cx="5112568" cy="492443"/>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ru-RU" sz="2600" i="1" dirty="0">
                <a:solidFill>
                  <a:schemeClr val="bg1"/>
                </a:solidFill>
                <a:latin typeface="+mj-lt"/>
              </a:rPr>
              <a:t>Из чего состоит литосфера?</a:t>
            </a:r>
            <a:endParaRPr lang="ru-RU" sz="2600" dirty="0">
              <a:solidFill>
                <a:schemeClr val="bg1"/>
              </a:solidFill>
              <a:latin typeface="+mj-lt"/>
            </a:endParaRPr>
          </a:p>
        </p:txBody>
      </p:sp>
      <p:sp>
        <p:nvSpPr>
          <p:cNvPr id="3" name="Прямоугольник 2"/>
          <p:cNvSpPr/>
          <p:nvPr/>
        </p:nvSpPr>
        <p:spPr>
          <a:xfrm>
            <a:off x="2286000" y="1810003"/>
            <a:ext cx="4572000" cy="369332"/>
          </a:xfrm>
          <a:prstGeom prst="rect">
            <a:avLst/>
          </a:prstGeom>
        </p:spPr>
        <p:txBody>
          <a:bodyPr>
            <a:spAutoFit/>
          </a:bodyPr>
          <a:lstStyle/>
          <a:p>
            <a:r>
              <a:rPr lang="ru-RU" dirty="0"/>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356737"/>
            <a:ext cx="5837376" cy="3461564"/>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1048330"/>
            <a:ext cx="3368799" cy="1702211"/>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скругленные углы 3"/>
          <p:cNvSpPr/>
          <p:nvPr/>
        </p:nvSpPr>
        <p:spPr>
          <a:xfrm>
            <a:off x="6444208" y="3035289"/>
            <a:ext cx="2816932" cy="1094244"/>
          </a:xfrm>
          <a:prstGeom prst="roundRect">
            <a:avLst>
              <a:gd name="adj" fmla="val 7180"/>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ru-RU" sz="2000" dirty="0"/>
              <a:t>Твердая оболочка земли называется </a:t>
            </a:r>
            <a:r>
              <a:rPr lang="ru-RU" sz="2000" b="1" dirty="0"/>
              <a:t>литосфера</a:t>
            </a:r>
            <a:endParaRPr lang="ru-RU" sz="2800" b="1" dirty="0"/>
          </a:p>
        </p:txBody>
      </p:sp>
    </p:spTree>
    <p:extLst>
      <p:ext uri="{BB962C8B-B14F-4D97-AF65-F5344CB8AC3E}">
        <p14:creationId xmlns:p14="http://schemas.microsoft.com/office/powerpoint/2010/main" val="923009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5656" y="0"/>
            <a:ext cx="1132041" cy="584775"/>
          </a:xfrm>
          <a:prstGeom prst="rect">
            <a:avLst/>
          </a:prstGeom>
        </p:spPr>
        <p:txBody>
          <a:bodyPr wrap="none">
            <a:spAutoFit/>
          </a:bodyPr>
          <a:lstStyle/>
          <a:p>
            <a:r>
              <a:rPr lang="ru-RU" sz="3200" b="1" dirty="0">
                <a:latin typeface="+mj-lt"/>
              </a:rPr>
              <a:t>Гипс</a:t>
            </a:r>
            <a:endParaRPr lang="ru-RU" sz="3200" dirty="0">
              <a:latin typeface="+mj-lt"/>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9583" y="-85490"/>
            <a:ext cx="4829694" cy="3417937"/>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05" y="676949"/>
            <a:ext cx="3344449" cy="2857872"/>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256" y="3219822"/>
            <a:ext cx="2403722" cy="20031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351215" y="4816673"/>
            <a:ext cx="2519006" cy="307777"/>
          </a:xfrm>
          <a:prstGeom prst="rect">
            <a:avLst/>
          </a:prstGeom>
        </p:spPr>
        <p:txBody>
          <a:bodyPr wrap="square">
            <a:spAutoFit/>
          </a:bodyPr>
          <a:lstStyle/>
          <a:p>
            <a:r>
              <a:rPr lang="ru-RU" sz="1400" i="1" dirty="0"/>
              <a:t>Волокнистый гипс (селенит)</a:t>
            </a:r>
          </a:p>
        </p:txBody>
      </p:sp>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6567" y="2168828"/>
            <a:ext cx="1889629" cy="2974672"/>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9344" y="2848122"/>
            <a:ext cx="2222748" cy="19685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28376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019754" y="486542"/>
            <a:ext cx="1309974" cy="584775"/>
          </a:xfrm>
          <a:prstGeom prst="rect">
            <a:avLst/>
          </a:prstGeom>
        </p:spPr>
        <p:txBody>
          <a:bodyPr wrap="none">
            <a:spAutoFit/>
          </a:bodyPr>
          <a:lstStyle/>
          <a:p>
            <a:r>
              <a:rPr lang="ru-RU" sz="3200" b="1" dirty="0">
                <a:latin typeface="+mj-lt"/>
              </a:rPr>
              <a:t>Сера</a:t>
            </a:r>
            <a:endParaRPr lang="ru-RU" dirty="0">
              <a:latin typeface="+mj-l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24" y="267494"/>
            <a:ext cx="3557810" cy="2791268"/>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4712" y="109252"/>
            <a:ext cx="2124122" cy="2571306"/>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8615" y="1443580"/>
            <a:ext cx="2372253" cy="2067250"/>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скругленные углы 3"/>
          <p:cNvSpPr/>
          <p:nvPr/>
        </p:nvSpPr>
        <p:spPr>
          <a:xfrm>
            <a:off x="-45851" y="3245989"/>
            <a:ext cx="6014309" cy="1788259"/>
          </a:xfrm>
          <a:prstGeom prst="roundRect">
            <a:avLst>
              <a:gd name="adj" fmla="val 3717"/>
            </a:avLst>
          </a:prstGeom>
        </p:spPr>
        <p:style>
          <a:lnRef idx="3">
            <a:schemeClr val="lt1"/>
          </a:lnRef>
          <a:fillRef idx="1">
            <a:schemeClr val="accent6"/>
          </a:fillRef>
          <a:effectRef idx="1">
            <a:schemeClr val="accent6"/>
          </a:effectRef>
          <a:fontRef idx="minor">
            <a:schemeClr val="lt1"/>
          </a:fontRef>
        </p:style>
        <p:txBody>
          <a:bodyPr wrap="square">
            <a:spAutoFit/>
          </a:bodyPr>
          <a:lstStyle/>
          <a:p>
            <a:pPr marL="93663"/>
            <a:r>
              <a:rPr lang="ru-RU" dirty="0"/>
              <a:t>«...нередко по всему селению пахнет тухлыми яйцами, а возгонная сера тонким желтоватым налетом садится поблизости пожогов, что в особенности заметно на дождевых лужах»</a:t>
            </a:r>
          </a:p>
          <a:p>
            <a:pPr algn="r"/>
            <a:r>
              <a:rPr lang="ru-RU" i="1" dirty="0"/>
              <a:t>— Александр Черкасов,</a:t>
            </a:r>
          </a:p>
          <a:p>
            <a:pPr algn="r"/>
            <a:r>
              <a:rPr lang="ru-RU" i="1" dirty="0"/>
              <a:t>«На Алтае: Записки городского головы», 1884</a:t>
            </a:r>
          </a:p>
        </p:txBody>
      </p:sp>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2557" y="3748212"/>
            <a:ext cx="2840360" cy="908746"/>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9007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6131" y="241742"/>
            <a:ext cx="2601994" cy="892552"/>
          </a:xfrm>
          <a:prstGeom prst="rect">
            <a:avLst/>
          </a:prstGeom>
        </p:spPr>
        <p:txBody>
          <a:bodyPr wrap="none">
            <a:spAutoFit/>
          </a:bodyPr>
          <a:lstStyle/>
          <a:p>
            <a:pPr algn="ctr"/>
            <a:r>
              <a:rPr lang="ru-RU" sz="3200" b="1" dirty="0">
                <a:latin typeface="+mj-lt"/>
              </a:rPr>
              <a:t>Апатит</a:t>
            </a:r>
            <a:endParaRPr lang="ru-RU" sz="2800" b="1" dirty="0">
              <a:latin typeface="+mj-lt"/>
            </a:endParaRPr>
          </a:p>
          <a:p>
            <a:pPr algn="ctr"/>
            <a:r>
              <a:rPr lang="ru-RU" sz="2000" i="1" dirty="0">
                <a:latin typeface="+mj-lt"/>
              </a:rPr>
              <a:t>«хлебный» камень </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9" y="3091084"/>
            <a:ext cx="3384999" cy="20524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172" y="1226221"/>
            <a:ext cx="2568642" cy="1973799"/>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149814"/>
            <a:ext cx="3571193" cy="2384673"/>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6736" y="1318031"/>
            <a:ext cx="1871818" cy="1790181"/>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067944" y="3470961"/>
            <a:ext cx="4572000" cy="646331"/>
          </a:xfrm>
          <a:prstGeom prst="rect">
            <a:avLst/>
          </a:prstGeom>
        </p:spPr>
        <p:style>
          <a:lnRef idx="1">
            <a:schemeClr val="accent6"/>
          </a:lnRef>
          <a:fillRef idx="3">
            <a:schemeClr val="accent6"/>
          </a:fillRef>
          <a:effectRef idx="2">
            <a:schemeClr val="accent6"/>
          </a:effectRef>
          <a:fontRef idx="minor">
            <a:schemeClr val="lt1"/>
          </a:fontRef>
        </p:style>
        <p:txBody>
          <a:bodyPr>
            <a:spAutoFit/>
          </a:bodyPr>
          <a:lstStyle/>
          <a:p>
            <a:r>
              <a:rPr lang="ru-RU" i="1" dirty="0"/>
              <a:t>- Является ли переработка гор в удобрение экологической проблемой?</a:t>
            </a:r>
          </a:p>
        </p:txBody>
      </p:sp>
      <p:sp>
        <p:nvSpPr>
          <p:cNvPr id="5" name="TextBox 4">
            <a:extLst>
              <a:ext uri="{FF2B5EF4-FFF2-40B4-BE49-F238E27FC236}">
                <a16:creationId xmlns="" xmlns:a16="http://schemas.microsoft.com/office/drawing/2014/main" id="{A236478B-5895-77B6-C298-7F996D4AEBBA}"/>
              </a:ext>
            </a:extLst>
          </p:cNvPr>
          <p:cNvSpPr txBox="1"/>
          <p:nvPr/>
        </p:nvSpPr>
        <p:spPr>
          <a:xfrm>
            <a:off x="4546600" y="4224589"/>
            <a:ext cx="4597400" cy="646331"/>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ru-RU" i="1" dirty="0"/>
              <a:t>- Можно ли отказаться от использования сельскохозяйственных удобрений?</a:t>
            </a:r>
          </a:p>
        </p:txBody>
      </p:sp>
    </p:spTree>
    <p:extLst>
      <p:ext uri="{BB962C8B-B14F-4D97-AF65-F5344CB8AC3E}">
        <p14:creationId xmlns:p14="http://schemas.microsoft.com/office/powerpoint/2010/main" val="34533649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46344" y="298394"/>
            <a:ext cx="2451312" cy="954107"/>
          </a:xfrm>
          <a:prstGeom prst="rect">
            <a:avLst/>
          </a:prstGeom>
        </p:spPr>
        <p:txBody>
          <a:bodyPr wrap="none">
            <a:spAutoFit/>
          </a:bodyPr>
          <a:lstStyle/>
          <a:p>
            <a:pPr algn="ctr"/>
            <a:r>
              <a:rPr lang="ru-RU" sz="3200" b="1" dirty="0">
                <a:latin typeface="+mj-lt"/>
              </a:rPr>
              <a:t>Пирит</a:t>
            </a:r>
            <a:endParaRPr lang="ru-RU" sz="2800" b="1" dirty="0">
              <a:latin typeface="+mj-lt"/>
            </a:endParaRPr>
          </a:p>
          <a:p>
            <a:pPr algn="ctr"/>
            <a:r>
              <a:rPr lang="ru-RU" sz="2400" i="1" dirty="0">
                <a:latin typeface="+mj-lt"/>
              </a:rPr>
              <a:t>золото глупцов</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634" y="1470558"/>
            <a:ext cx="2442022" cy="1681982"/>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скругленные углы 2"/>
          <p:cNvSpPr/>
          <p:nvPr/>
        </p:nvSpPr>
        <p:spPr>
          <a:xfrm>
            <a:off x="638690" y="3487902"/>
            <a:ext cx="7866620" cy="1822192"/>
          </a:xfrm>
          <a:prstGeom prst="roundRect">
            <a:avLst>
              <a:gd name="adj" fmla="val 7507"/>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ru-RU" dirty="0"/>
              <a:t>Лекари древнего мира считали свойство этого камня высекать искры проявлением души огня, поэтому лечили с его помощью депрессии, нервные расстройства и истощение, предполагая, что огненная природа минерала восстановит жизненные силы больного, пополнит запасы энергии, поднимет настроение и повысит работоспособность.</a:t>
            </a:r>
            <a:br>
              <a:rPr lang="ru-RU" dirty="0"/>
            </a:br>
            <a:endParaRPr lang="ru-RU" dirty="0"/>
          </a:p>
        </p:txBody>
      </p:sp>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550" y="744502"/>
            <a:ext cx="2442021" cy="2466730"/>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3429" y="401984"/>
            <a:ext cx="2486345" cy="2809248"/>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43150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4389" y="215216"/>
            <a:ext cx="1765227" cy="584775"/>
          </a:xfrm>
          <a:prstGeom prst="rect">
            <a:avLst/>
          </a:prstGeom>
        </p:spPr>
        <p:txBody>
          <a:bodyPr wrap="none">
            <a:spAutoFit/>
          </a:bodyPr>
          <a:lstStyle/>
          <a:p>
            <a:r>
              <a:rPr lang="ru-RU" sz="3200" b="1" dirty="0">
                <a:latin typeface="+mj-lt"/>
              </a:rPr>
              <a:t>Железо</a:t>
            </a:r>
            <a:endParaRPr lang="ru-RU" dirty="0">
              <a:latin typeface="+mj-lt"/>
            </a:endParaRPr>
          </a:p>
        </p:txBody>
      </p:sp>
      <p:sp>
        <p:nvSpPr>
          <p:cNvPr id="3" name="Прямоугольник 2"/>
          <p:cNvSpPr/>
          <p:nvPr/>
        </p:nvSpPr>
        <p:spPr>
          <a:xfrm>
            <a:off x="2512006" y="616996"/>
            <a:ext cx="2778428" cy="646331"/>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ru-RU" i="1" dirty="0"/>
              <a:t>- Что такое самородный металл?</a:t>
            </a:r>
            <a:endParaRPr lang="ru-RU"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95" y="952358"/>
            <a:ext cx="2262132" cy="1386666"/>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3" y="2643758"/>
            <a:ext cx="4577583" cy="2603549"/>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166079"/>
            <a:ext cx="3409088" cy="2390921"/>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7125" y="2787773"/>
            <a:ext cx="4147030" cy="2315517"/>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0181" y="2102207"/>
            <a:ext cx="1976134" cy="10831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 xmlns:a16="http://schemas.microsoft.com/office/drawing/2014/main" id="{3E98BEF4-7B90-AFE7-7ACB-172C98687B16}"/>
              </a:ext>
            </a:extLst>
          </p:cNvPr>
          <p:cNvSpPr txBox="1"/>
          <p:nvPr/>
        </p:nvSpPr>
        <p:spPr>
          <a:xfrm>
            <a:off x="2644569" y="1415694"/>
            <a:ext cx="2815413" cy="92333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ru-RU" i="1" dirty="0"/>
              <a:t>- Предположите, почему (в настоящее время) он редкий?</a:t>
            </a:r>
            <a:endParaRPr lang="ru-RU" dirty="0"/>
          </a:p>
        </p:txBody>
      </p:sp>
    </p:spTree>
    <p:extLst>
      <p:ext uri="{BB962C8B-B14F-4D97-AF65-F5344CB8AC3E}">
        <p14:creationId xmlns:p14="http://schemas.microsoft.com/office/powerpoint/2010/main" val="11479821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997" y="2620627"/>
            <a:ext cx="4209721" cy="2426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051720" y="391167"/>
            <a:ext cx="3316934" cy="892552"/>
          </a:xfrm>
          <a:prstGeom prst="rect">
            <a:avLst/>
          </a:prstGeom>
        </p:spPr>
        <p:txBody>
          <a:bodyPr wrap="none">
            <a:spAutoFit/>
          </a:bodyPr>
          <a:lstStyle/>
          <a:p>
            <a:pPr algn="ctr"/>
            <a:r>
              <a:rPr lang="ru-RU" sz="3200" b="1" dirty="0">
                <a:latin typeface="+mj-lt"/>
              </a:rPr>
              <a:t>Обсидиан</a:t>
            </a:r>
          </a:p>
          <a:p>
            <a:pPr algn="ctr"/>
            <a:r>
              <a:rPr lang="ru-RU" sz="2000" i="1" dirty="0">
                <a:latin typeface="+mj-lt"/>
              </a:rPr>
              <a:t>(вулканическое стекло) </a:t>
            </a:r>
          </a:p>
        </p:txBody>
      </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03" y="1349245"/>
            <a:ext cx="2718589" cy="1796789"/>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0166" y="2355726"/>
            <a:ext cx="2868063" cy="2808312"/>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r="4072"/>
          <a:stretch/>
        </p:blipFill>
        <p:spPr bwMode="auto">
          <a:xfrm>
            <a:off x="5646255" y="267493"/>
            <a:ext cx="2376264" cy="1980146"/>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1312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76158"/>
            <a:ext cx="6845144" cy="461665"/>
          </a:xfrm>
          <a:prstGeom prst="rect">
            <a:avLst/>
          </a:prstGeom>
        </p:spPr>
        <p:txBody>
          <a:bodyPr wrap="none">
            <a:spAutoFit/>
          </a:bodyPr>
          <a:lstStyle/>
          <a:p>
            <a:r>
              <a:rPr lang="ru-RU" sz="2400" b="1" dirty="0">
                <a:latin typeface="+mj-lt"/>
              </a:rPr>
              <a:t>Гранит</a:t>
            </a:r>
            <a:r>
              <a:rPr lang="ru-RU" sz="2400" dirty="0">
                <a:latin typeface="+mj-lt"/>
              </a:rPr>
              <a:t>  —  магматическая </a:t>
            </a:r>
            <a:r>
              <a:rPr lang="ru-RU" sz="2400" i="1" dirty="0">
                <a:latin typeface="+mj-lt"/>
              </a:rPr>
              <a:t>горная порода</a:t>
            </a:r>
            <a:r>
              <a:rPr lang="ru-RU" sz="2400" dirty="0">
                <a:latin typeface="+mj-lt"/>
              </a:rPr>
              <a:t> </a:t>
            </a:r>
          </a:p>
        </p:txBody>
      </p:sp>
      <p:sp>
        <p:nvSpPr>
          <p:cNvPr id="3" name="Прямоугольник 2"/>
          <p:cNvSpPr/>
          <p:nvPr/>
        </p:nvSpPr>
        <p:spPr>
          <a:xfrm>
            <a:off x="5011720" y="1347614"/>
            <a:ext cx="3960440" cy="92333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ru-RU" i="1" dirty="0"/>
              <a:t>- Можете ли  вы предложить свою теорию уникальности гравия и присутствия его только на Земле?</a:t>
            </a:r>
            <a:endParaRPr lang="ru-RU" dirty="0"/>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0629"/>
            <a:ext cx="3392178" cy="1955442"/>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001" y="2726407"/>
            <a:ext cx="3801067" cy="2460873"/>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2176" y="3452664"/>
            <a:ext cx="2865697" cy="17021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 xmlns:a16="http://schemas.microsoft.com/office/drawing/2014/main" id="{7F5A17BB-817A-2ED2-FF69-6BD72155F711}"/>
              </a:ext>
            </a:extLst>
          </p:cNvPr>
          <p:cNvSpPr txBox="1"/>
          <p:nvPr/>
        </p:nvSpPr>
        <p:spPr>
          <a:xfrm>
            <a:off x="4716016" y="604641"/>
            <a:ext cx="4572000" cy="408623"/>
          </a:xfrm>
          <a:prstGeom prst="roundRect">
            <a:avLst>
              <a:gd name="adj" fmla="val 10451"/>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ru-RU" b="1" dirty="0"/>
              <a:t>«Гранит — визитная карточка Земли»</a:t>
            </a:r>
            <a:endParaRPr lang="ru-RU" dirty="0"/>
          </a:p>
        </p:txBody>
      </p:sp>
      <p:pic>
        <p:nvPicPr>
          <p:cNvPr id="1024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3968" y="2891655"/>
            <a:ext cx="2675497" cy="1647204"/>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2364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4159" y="262364"/>
            <a:ext cx="4184757" cy="646331"/>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ru-RU" i="1" dirty="0"/>
              <a:t>- Что образуется, если искусственно дробить гранитную породу?</a:t>
            </a:r>
            <a:endParaRPr lang="ru-RU"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111916"/>
            <a:ext cx="2571750" cy="2590800"/>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542573" y="262363"/>
            <a:ext cx="4320480" cy="646331"/>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ru-RU" i="1" dirty="0"/>
              <a:t>- Что образуется, если, гранит разрушается естественным путем?</a:t>
            </a:r>
            <a:endParaRPr lang="ru-RU" dirty="0"/>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0345" y="1232219"/>
            <a:ext cx="4184757" cy="23501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1762" y="2919481"/>
            <a:ext cx="2038512" cy="20882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0038" y="3817533"/>
            <a:ext cx="4248472" cy="369332"/>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ru-RU" i="1" dirty="0"/>
              <a:t>-    Где мы все видели гравий в природе?</a:t>
            </a:r>
            <a:endParaRPr lang="ru-RU" dirty="0"/>
          </a:p>
        </p:txBody>
      </p:sp>
      <p:sp>
        <p:nvSpPr>
          <p:cNvPr id="6" name="TextBox 5">
            <a:extLst>
              <a:ext uri="{FF2B5EF4-FFF2-40B4-BE49-F238E27FC236}">
                <a16:creationId xmlns="" xmlns:a16="http://schemas.microsoft.com/office/drawing/2014/main" id="{62F10EF4-8FD3-802E-626E-410BAA411799}"/>
              </a:ext>
            </a:extLst>
          </p:cNvPr>
          <p:cNvSpPr txBox="1"/>
          <p:nvPr/>
        </p:nvSpPr>
        <p:spPr>
          <a:xfrm>
            <a:off x="827584" y="4222581"/>
            <a:ext cx="5036285" cy="369332"/>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marL="285750" indent="-285750">
              <a:buFontTx/>
              <a:buChar char="-"/>
            </a:pPr>
            <a:r>
              <a:rPr lang="ru-RU" i="1" dirty="0"/>
              <a:t>Могут ли в гравии встречаться минералы?</a:t>
            </a:r>
          </a:p>
        </p:txBody>
      </p:sp>
      <p:sp>
        <p:nvSpPr>
          <p:cNvPr id="8" name="TextBox 7">
            <a:extLst>
              <a:ext uri="{FF2B5EF4-FFF2-40B4-BE49-F238E27FC236}">
                <a16:creationId xmlns="" xmlns:a16="http://schemas.microsoft.com/office/drawing/2014/main" id="{2FE770BC-01D7-DF30-EC86-EC88D0DD0128}"/>
              </a:ext>
            </a:extLst>
          </p:cNvPr>
          <p:cNvSpPr txBox="1"/>
          <p:nvPr/>
        </p:nvSpPr>
        <p:spPr>
          <a:xfrm>
            <a:off x="1804345" y="4638381"/>
            <a:ext cx="4572000" cy="369332"/>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marL="285750" indent="-285750">
              <a:buFontTx/>
              <a:buChar char="-"/>
            </a:pPr>
            <a:r>
              <a:rPr lang="ru-RU" i="1" dirty="0"/>
              <a:t>Где гравий используется?</a:t>
            </a:r>
            <a:endParaRPr lang="ru-RU" dirty="0"/>
          </a:p>
        </p:txBody>
      </p:sp>
    </p:spTree>
    <p:extLst>
      <p:ext uri="{BB962C8B-B14F-4D97-AF65-F5344CB8AC3E}">
        <p14:creationId xmlns:p14="http://schemas.microsoft.com/office/powerpoint/2010/main" val="2291385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286449" y="2696560"/>
            <a:ext cx="5077639" cy="26161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1100" dirty="0">
                <a:hlinkClick r:id="rId3"/>
              </a:rPr>
              <a:t>https://cat.gpntb.ru/?</a:t>
            </a:r>
            <a:r>
              <a:rPr lang="en-US" sz="1100" dirty="0" smtClean="0">
                <a:hlinkClick r:id="rId3"/>
              </a:rPr>
              <a:t>id=Expositions/S&amp;sid=eeecdcb5a30effa1f408836978271105</a:t>
            </a:r>
            <a:endParaRPr lang="ru-RU" sz="1100" dirty="0"/>
          </a:p>
        </p:txBody>
      </p:sp>
      <p:sp>
        <p:nvSpPr>
          <p:cNvPr id="10" name="Прямоугольник 9"/>
          <p:cNvSpPr/>
          <p:nvPr/>
        </p:nvSpPr>
        <p:spPr>
          <a:xfrm>
            <a:off x="4572000" y="1041979"/>
            <a:ext cx="4374232" cy="26161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1100" dirty="0">
                <a:hlinkClick r:id="rId4"/>
              </a:rPr>
              <a:t>https://</a:t>
            </a:r>
            <a:r>
              <a:rPr lang="en-US" sz="1100" dirty="0" smtClean="0">
                <a:hlinkClick r:id="rId4"/>
              </a:rPr>
              <a:t>www.gpntb.ru/images/2024/exhibitions/kam-leg/index.html</a:t>
            </a:r>
            <a:endParaRPr lang="ru-RU" sz="1100" dirty="0"/>
          </a:p>
        </p:txBody>
      </p:sp>
      <p:sp>
        <p:nvSpPr>
          <p:cNvPr id="7" name="Прямоугольник 6"/>
          <p:cNvSpPr/>
          <p:nvPr/>
        </p:nvSpPr>
        <p:spPr>
          <a:xfrm>
            <a:off x="2523311" y="1275606"/>
            <a:ext cx="6441177" cy="127560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8" name="Прямоугольник 7"/>
          <p:cNvSpPr/>
          <p:nvPr/>
        </p:nvSpPr>
        <p:spPr>
          <a:xfrm>
            <a:off x="251521" y="2931790"/>
            <a:ext cx="6336704" cy="1800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1368152"/>
            <a:ext cx="6441177" cy="1275606"/>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457" y="3015952"/>
            <a:ext cx="6445791" cy="190100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251520" y="195486"/>
            <a:ext cx="7632848" cy="523220"/>
          </a:xfrm>
          <a:prstGeom prst="rect">
            <a:avLst/>
          </a:prstGeom>
        </p:spPr>
        <p:txBody>
          <a:bodyPr wrap="square">
            <a:spAutoFit/>
          </a:bodyPr>
          <a:lstStyle/>
          <a:p>
            <a:r>
              <a:rPr lang="ru-RU" sz="2800" b="1" dirty="0">
                <a:latin typeface="+mj-lt"/>
              </a:rPr>
              <a:t>Часть </a:t>
            </a:r>
            <a:r>
              <a:rPr lang="ru-RU" sz="2800" b="1" dirty="0" smtClean="0">
                <a:latin typeface="+mj-lt"/>
              </a:rPr>
              <a:t>2. Фонды ГПНТБ России</a:t>
            </a:r>
            <a:endParaRPr lang="ru-RU" sz="2800" b="1" dirty="0">
              <a:latin typeface="+mj-lt"/>
            </a:endParaRPr>
          </a:p>
        </p:txBody>
      </p:sp>
      <p:sp>
        <p:nvSpPr>
          <p:cNvPr id="9" name="Прямоугольник 8"/>
          <p:cNvSpPr/>
          <p:nvPr/>
        </p:nvSpPr>
        <p:spPr>
          <a:xfrm>
            <a:off x="791720" y="1275606"/>
            <a:ext cx="1260000" cy="1260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sp>
        <p:nvSpPr>
          <p:cNvPr id="6" name="TextBox 5"/>
          <p:cNvSpPr txBox="1"/>
          <p:nvPr/>
        </p:nvSpPr>
        <p:spPr>
          <a:xfrm>
            <a:off x="1691680" y="699542"/>
            <a:ext cx="5328592" cy="369332"/>
          </a:xfrm>
          <a:prstGeom prst="rect">
            <a:avLst/>
          </a:prstGeom>
          <a:noFill/>
        </p:spPr>
        <p:txBody>
          <a:bodyPr wrap="square" rtlCol="0">
            <a:spAutoFit/>
          </a:bodyPr>
          <a:lstStyle/>
          <a:p>
            <a:pPr algn="ctr"/>
            <a:r>
              <a:rPr lang="ru-RU" dirty="0" smtClean="0"/>
              <a:t>Книжные выставки (апрель 2024)</a:t>
            </a:r>
            <a:endParaRPr lang="ru-RU" dirty="0"/>
          </a:p>
        </p:txBody>
      </p:sp>
      <p:sp>
        <p:nvSpPr>
          <p:cNvPr id="14" name="Прямоугольник 13"/>
          <p:cNvSpPr/>
          <p:nvPr/>
        </p:nvSpPr>
        <p:spPr>
          <a:xfrm>
            <a:off x="7092280" y="3336453"/>
            <a:ext cx="1260000" cy="1260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pic>
        <p:nvPicPr>
          <p:cNvPr id="2054" name="Picture 6" descr="http://qrcoder.ru/code/?https%3A%2F%2Fwww.gpntb.ru%2Fimages%2F2024%2Fexhibitions%2Fkam-leg%2Findex.html&amp;2&amp;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095" y="1484783"/>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qrcoder.ru/code/?https%3A%2F%2Fcat.gpntb.ru%2F%3Fid%3DExpositions%2FS%26sid%3Deeecdcb5a30effa1f408836978271105&amp;2&amp;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3655" y="3537828"/>
            <a:ext cx="857250"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7577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3631037516"/>
              </p:ext>
            </p:extLst>
          </p:nvPr>
        </p:nvGraphicFramePr>
        <p:xfrm>
          <a:off x="107504" y="267494"/>
          <a:ext cx="8928992" cy="48760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8439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380578"/>
            <a:ext cx="9212532" cy="5524078"/>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123478"/>
            <a:ext cx="9144000" cy="937772"/>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ru-RU" b="1" dirty="0"/>
              <a:t>Литосфера - это важнейший ресурсный потенциал Земли</a:t>
            </a:r>
            <a:r>
              <a:rPr lang="ru-RU" dirty="0"/>
              <a:t>.</a:t>
            </a:r>
          </a:p>
          <a:p>
            <a:pPr algn="just"/>
            <a:r>
              <a:rPr lang="ru-RU" dirty="0"/>
              <a:t>Только представьте, сколько запасов различных полезных ископаемых она содержит!</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7666" y="1662811"/>
            <a:ext cx="3668354" cy="1437299"/>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610" y="1491630"/>
            <a:ext cx="3191791" cy="1494165"/>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771" y="3147814"/>
            <a:ext cx="4688552" cy="1408750"/>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14288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2884366011"/>
              </p:ext>
            </p:extLst>
          </p:nvPr>
        </p:nvGraphicFramePr>
        <p:xfrm>
          <a:off x="107504" y="267494"/>
          <a:ext cx="8928992" cy="48760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71198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2319650329"/>
              </p:ext>
            </p:extLst>
          </p:nvPr>
        </p:nvGraphicFramePr>
        <p:xfrm>
          <a:off x="107504" y="123478"/>
          <a:ext cx="8928992" cy="5020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4974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5486"/>
            <a:ext cx="2997909" cy="4371950"/>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2931790"/>
            <a:ext cx="6020694" cy="2046297"/>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319832"/>
            <a:ext cx="3024336" cy="4355243"/>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9146" y="371787"/>
            <a:ext cx="2394397" cy="23943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4889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490" y="483518"/>
            <a:ext cx="4243191" cy="4392488"/>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 xmlns:a16="http://schemas.microsoft.com/office/drawing/2014/main" id="{878805EA-AAD5-15B1-760B-1F34F92CF841}"/>
              </a:ext>
            </a:extLst>
          </p:cNvPr>
          <p:cNvSpPr txBox="1"/>
          <p:nvPr/>
        </p:nvSpPr>
        <p:spPr>
          <a:xfrm>
            <a:off x="210319" y="1823592"/>
            <a:ext cx="4361681" cy="298543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endParaRPr lang="ru-RU" dirty="0"/>
          </a:p>
          <a:p>
            <a:r>
              <a:rPr lang="ru-RU" sz="1700" dirty="0"/>
              <a:t>Научно-популярное издание о возникновении, форме, строении, физических и химических свойствах минералов, богато иллюстрированное таблицами и снимками (хромолитография) минералов в их естественной окраске со свойственными им блеском и прозрачностью. При описании минералов особое внимание уделялось их применению.</a:t>
            </a:r>
          </a:p>
        </p:txBody>
      </p:sp>
      <p:sp>
        <p:nvSpPr>
          <p:cNvPr id="2" name="Прямоугольник: скругленные углы 1"/>
          <p:cNvSpPr/>
          <p:nvPr/>
        </p:nvSpPr>
        <p:spPr>
          <a:xfrm>
            <a:off x="210319" y="583789"/>
            <a:ext cx="4361681" cy="1491615"/>
          </a:xfrm>
          <a:prstGeom prst="roundRect">
            <a:avLst>
              <a:gd name="adj" fmla="val 2633"/>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ru-RU" b="1" dirty="0">
                <a:latin typeface="+mj-lt"/>
              </a:rPr>
              <a:t>Описание главных минералов, их месторождения и значение их для промышленности. Драгоценные камни. Сочинение доктора Р. </a:t>
            </a:r>
            <a:r>
              <a:rPr lang="ru-RU" b="1" dirty="0" err="1">
                <a:latin typeface="+mj-lt"/>
              </a:rPr>
              <a:t>Браунса</a:t>
            </a:r>
            <a:r>
              <a:rPr lang="ru-RU" b="1" dirty="0">
                <a:latin typeface="+mj-lt"/>
              </a:rPr>
              <a:t>. Санкт-Петербург. 1906.   </a:t>
            </a:r>
          </a:p>
        </p:txBody>
      </p:sp>
    </p:spTree>
    <p:extLst>
      <p:ext uri="{BB962C8B-B14F-4D97-AF65-F5344CB8AC3E}">
        <p14:creationId xmlns:p14="http://schemas.microsoft.com/office/powerpoint/2010/main" val="17970776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 xmlns:a16="http://schemas.microsoft.com/office/drawing/2014/main" id="{3BF661E0-B1EE-1A1C-3336-B5A4961BCD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236562"/>
            <a:ext cx="3986309" cy="548202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скругленные углы 1"/>
          <p:cNvSpPr/>
          <p:nvPr/>
        </p:nvSpPr>
        <p:spPr>
          <a:xfrm>
            <a:off x="35496" y="51470"/>
            <a:ext cx="5328592" cy="5355312"/>
          </a:xfrm>
          <a:prstGeom prst="roundRect">
            <a:avLst>
              <a:gd name="adj" fmla="val 1598"/>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ru-RU" dirty="0"/>
              <a:t>«От богатства </a:t>
            </a:r>
            <a:r>
              <a:rPr lang="ru-RU" dirty="0" err="1"/>
              <a:t>земныхъ</a:t>
            </a:r>
            <a:r>
              <a:rPr lang="ru-RU" dirty="0"/>
              <a:t> недр страны в значительной степени зависит ее будущность. С этой точки зрения минералы представляют значительный практический интерес. Россия обладает неисчерпаемыми богатствами ископаемых, но многие месторождения их, уже открытые и отчасти исследованные, остаются без разработки.</a:t>
            </a:r>
          </a:p>
          <a:p>
            <a:r>
              <a:rPr lang="ru-RU" dirty="0"/>
              <a:t>Сибирь почти не затронут промышленностью, но ее уголь и железо в будущем сыграют крупную роль.</a:t>
            </a:r>
          </a:p>
          <a:p>
            <a:r>
              <a:rPr lang="ru-RU" dirty="0"/>
              <a:t>Проследить распространение ископаемых в России, оценить их месторождения и тем самым прозреть многие страницы грядущей истории страны – представляется чрезвычайно важным для каждого русского человека»</a:t>
            </a:r>
          </a:p>
          <a:p>
            <a:endParaRPr lang="ru-RU" dirty="0"/>
          </a:p>
          <a:p>
            <a:pPr algn="r"/>
            <a:r>
              <a:rPr lang="ru-RU" dirty="0"/>
              <a:t>— Из предисловия российских издателей</a:t>
            </a:r>
          </a:p>
          <a:p>
            <a:endParaRPr lang="ru-RU" dirty="0"/>
          </a:p>
        </p:txBody>
      </p:sp>
    </p:spTree>
    <p:extLst>
      <p:ext uri="{BB962C8B-B14F-4D97-AF65-F5344CB8AC3E}">
        <p14:creationId xmlns:p14="http://schemas.microsoft.com/office/powerpoint/2010/main" val="27443953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скругленные углы 2"/>
          <p:cNvSpPr/>
          <p:nvPr/>
        </p:nvSpPr>
        <p:spPr>
          <a:xfrm>
            <a:off x="179512" y="-308570"/>
            <a:ext cx="4572000" cy="2635329"/>
          </a:xfrm>
          <a:prstGeom prst="roundRect">
            <a:avLst>
              <a:gd name="adj" fmla="val 3589"/>
            </a:avLst>
          </a:prstGeom>
        </p:spPr>
        <p:style>
          <a:lnRef idx="3">
            <a:schemeClr val="lt1"/>
          </a:lnRef>
          <a:fillRef idx="1">
            <a:schemeClr val="accent6"/>
          </a:fillRef>
          <a:effectRef idx="1">
            <a:schemeClr val="accent6"/>
          </a:effectRef>
          <a:fontRef idx="minor">
            <a:schemeClr val="lt1"/>
          </a:fontRef>
        </p:style>
        <p:txBody>
          <a:bodyPr>
            <a:spAutoFit/>
          </a:bodyPr>
          <a:lstStyle/>
          <a:p>
            <a:endParaRPr lang="ru-RU" dirty="0"/>
          </a:p>
          <a:p>
            <a:r>
              <a:rPr lang="ru-RU" dirty="0"/>
              <a:t>«…роскошные и </a:t>
            </a:r>
            <a:r>
              <a:rPr lang="ru-RU" dirty="0" err="1"/>
              <a:t>глубокоправдивые</a:t>
            </a:r>
            <a:r>
              <a:rPr lang="ru-RU" dirty="0"/>
              <a:t> хромо-литографии составят ценный атлас, который окажет громадные услуги преподавателям естествознания и, вероятно, сделается необходимою принадлежностью библиотеки в каждом учебном заведении»</a:t>
            </a:r>
          </a:p>
          <a:p>
            <a:pPr algn="r"/>
            <a:r>
              <a:rPr lang="ru-RU" i="1" dirty="0"/>
              <a:t>— От издателя</a:t>
            </a:r>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427734"/>
            <a:ext cx="3782611" cy="2646294"/>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скругленные углы 4"/>
          <p:cNvSpPr/>
          <p:nvPr/>
        </p:nvSpPr>
        <p:spPr>
          <a:xfrm>
            <a:off x="4932040" y="783337"/>
            <a:ext cx="3960440" cy="5172789"/>
          </a:xfrm>
          <a:prstGeom prst="roundRect">
            <a:avLst>
              <a:gd name="adj" fmla="val 2771"/>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ru-RU" dirty="0"/>
              <a:t>Книга эта написана для любителей минералогии и предназначается для того, чтобы увеличить число ее сторонников. Это не учебник, но из нее можно кое-чему научиться. На 73 таблицах изображены важнейшие минералы в натуральную величину с соблюдением их природной окраски и формы; их дополняют 18 фототипий и многочисленные рисунки в тексте (из коллекций немецких минералогических музеев, составление этих таблиц заняло около 3 лет).</a:t>
            </a:r>
          </a:p>
        </p:txBody>
      </p:sp>
    </p:spTree>
    <p:extLst>
      <p:ext uri="{BB962C8B-B14F-4D97-AF65-F5344CB8AC3E}">
        <p14:creationId xmlns:p14="http://schemas.microsoft.com/office/powerpoint/2010/main" val="33394465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 y="-15519"/>
            <a:ext cx="2767549" cy="4392488"/>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2949" y="9489"/>
            <a:ext cx="4304120" cy="4415915"/>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5167" y="3102321"/>
            <a:ext cx="2868833" cy="2031690"/>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81" y="3003798"/>
            <a:ext cx="5420772" cy="2031690"/>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a:extLst>
              <a:ext uri="{FF2B5EF4-FFF2-40B4-BE49-F238E27FC236}">
                <a16:creationId xmlns="" xmlns:a16="http://schemas.microsoft.com/office/drawing/2014/main" id="{3C09ED2A-50A0-8E1F-AE8E-E30132A4499B}"/>
              </a:ext>
            </a:extLst>
          </p:cNvPr>
          <p:cNvSpPr/>
          <p:nvPr/>
        </p:nvSpPr>
        <p:spPr>
          <a:xfrm>
            <a:off x="7220434" y="123478"/>
            <a:ext cx="1800200" cy="1800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RU"/>
          </a:p>
        </p:txBody>
      </p:sp>
      <p:pic>
        <p:nvPicPr>
          <p:cNvPr id="8196" name="Picture 4">
            <a:extLst>
              <a:ext uri="{FF2B5EF4-FFF2-40B4-BE49-F238E27FC236}">
                <a16:creationId xmlns="" xmlns:a16="http://schemas.microsoft.com/office/drawing/2014/main" id="{7B9CF618-07EE-9521-1101-B0521B9C2C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484" y="238551"/>
            <a:ext cx="1562100" cy="1562100"/>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760B6A50-63A2-3602-EBBA-CEEB9A137060}"/>
              </a:ext>
            </a:extLst>
          </p:cNvPr>
          <p:cNvSpPr txBox="1"/>
          <p:nvPr/>
        </p:nvSpPr>
        <p:spPr>
          <a:xfrm>
            <a:off x="7108419" y="1980670"/>
            <a:ext cx="2000085" cy="40011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000" dirty="0">
                <a:hlinkClick r:id="rId8"/>
              </a:rPr>
              <a:t>https://bookscd.gpntb.ru/ODM_2030/?_uri=bookscd/ODM_2030</a:t>
            </a:r>
            <a:endParaRPr lang="ru-RU" sz="1000" dirty="0"/>
          </a:p>
        </p:txBody>
      </p:sp>
    </p:spTree>
    <p:extLst>
      <p:ext uri="{BB962C8B-B14F-4D97-AF65-F5344CB8AC3E}">
        <p14:creationId xmlns:p14="http://schemas.microsoft.com/office/powerpoint/2010/main" val="42689184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95486"/>
            <a:ext cx="7632848" cy="954107"/>
          </a:xfrm>
          <a:prstGeom prst="rect">
            <a:avLst/>
          </a:prstGeom>
        </p:spPr>
        <p:txBody>
          <a:bodyPr wrap="square">
            <a:spAutoFit/>
          </a:bodyPr>
          <a:lstStyle/>
          <a:p>
            <a:r>
              <a:rPr lang="ru-RU" sz="2800" b="1" dirty="0">
                <a:latin typeface="+mj-lt"/>
              </a:rPr>
              <a:t>Часть 3. Работа с книгой</a:t>
            </a:r>
          </a:p>
          <a:p>
            <a:r>
              <a:rPr lang="ru-RU" sz="2800" dirty="0">
                <a:latin typeface="+mj-lt"/>
              </a:rPr>
              <a:t>Задание:</a:t>
            </a:r>
          </a:p>
        </p:txBody>
      </p:sp>
      <p:graphicFrame>
        <p:nvGraphicFramePr>
          <p:cNvPr id="6" name="Схема 5">
            <a:extLst>
              <a:ext uri="{FF2B5EF4-FFF2-40B4-BE49-F238E27FC236}">
                <a16:creationId xmlns="" xmlns:a16="http://schemas.microsoft.com/office/drawing/2014/main" id="{489B8907-02B7-1A64-E44B-A9E39F8F63DD}"/>
              </a:ext>
            </a:extLst>
          </p:cNvPr>
          <p:cNvGraphicFramePr/>
          <p:nvPr>
            <p:extLst>
              <p:ext uri="{D42A27DB-BD31-4B8C-83A1-F6EECF244321}">
                <p14:modId xmlns:p14="http://schemas.microsoft.com/office/powerpoint/2010/main" val="2092900945"/>
              </p:ext>
            </p:extLst>
          </p:nvPr>
        </p:nvGraphicFramePr>
        <p:xfrm>
          <a:off x="125760" y="1149593"/>
          <a:ext cx="8892480" cy="3870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30184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237" y="621766"/>
            <a:ext cx="2220642" cy="2137070"/>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0823" y="313468"/>
            <a:ext cx="2179718" cy="2753667"/>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43108" y="3336214"/>
            <a:ext cx="1598901" cy="646331"/>
          </a:xfrm>
          <a:prstGeom prst="rect">
            <a:avLst/>
          </a:prstGeom>
          <a:solidFill>
            <a:schemeClr val="accent6">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ru-RU" dirty="0"/>
              <a:t>Алмаз</a:t>
            </a:r>
          </a:p>
          <a:p>
            <a:pPr algn="ctr"/>
            <a:r>
              <a:rPr lang="ru-RU" dirty="0" err="1"/>
              <a:t>Кимберлей</a:t>
            </a:r>
            <a:endParaRPr lang="ru-RU" dirty="0"/>
          </a:p>
        </p:txBody>
      </p:sp>
      <p:sp>
        <p:nvSpPr>
          <p:cNvPr id="4" name="Прямоугольник 3"/>
          <p:cNvSpPr/>
          <p:nvPr/>
        </p:nvSpPr>
        <p:spPr>
          <a:xfrm>
            <a:off x="6346861" y="3326963"/>
            <a:ext cx="2327642" cy="646331"/>
          </a:xfrm>
          <a:prstGeom prst="rect">
            <a:avLst/>
          </a:prstGeom>
          <a:solidFill>
            <a:schemeClr val="accent6">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ru-RU" dirty="0"/>
              <a:t>Графит листоватый,</a:t>
            </a:r>
          </a:p>
          <a:p>
            <a:pPr algn="ctr"/>
            <a:r>
              <a:rPr lang="ru-RU" dirty="0"/>
              <a:t>Цейлон</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3" y="313468"/>
            <a:ext cx="1704975" cy="2809875"/>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616175" y="3659380"/>
            <a:ext cx="3168352" cy="923330"/>
          </a:xfrm>
          <a:prstGeom prst="rect">
            <a:avLst/>
          </a:prstGeom>
          <a:solidFill>
            <a:schemeClr val="accent6">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ru-RU" dirty="0"/>
              <a:t>Кварц, с красными и бурыми пятнами, </a:t>
            </a:r>
            <a:r>
              <a:rPr lang="ru-RU" dirty="0" err="1"/>
              <a:t>Цвинвальд</a:t>
            </a:r>
            <a:r>
              <a:rPr lang="ru-RU" dirty="0"/>
              <a:t> в Рудных горах</a:t>
            </a:r>
          </a:p>
        </p:txBody>
      </p:sp>
    </p:spTree>
    <p:extLst>
      <p:ext uri="{BB962C8B-B14F-4D97-AF65-F5344CB8AC3E}">
        <p14:creationId xmlns:p14="http://schemas.microsoft.com/office/powerpoint/2010/main" val="2475978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50"/>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10" restart="whenNotActive" fill="hold" evtFilter="cancelBubble" nodeType="interactiveSeq">
                <p:stCondLst>
                  <p:cond evt="onClick" delay="0">
                    <p:tgtEl>
                      <p:spTgt spid="2051"/>
                    </p:tgtEl>
                  </p:cond>
                </p:stCondLst>
                <p:endSync evt="end" delay="0">
                  <p:rtn val="all"/>
                </p:endSync>
                <p:childTnLst>
                  <p:par>
                    <p:cTn id="11" fill="hold">
                      <p:stCondLst>
                        <p:cond delay="0"/>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51"/>
                  </p:tgtEl>
                </p:cond>
              </p:nextCondLst>
            </p:seq>
            <p:seq concurrent="1" nextAc="seek">
              <p:cTn id="18" restart="whenNotActive" fill="hold" evtFilter="cancelBubble" nodeType="interactiveSeq">
                <p:stCondLst>
                  <p:cond evt="onClick" delay="0">
                    <p:tgtEl>
                      <p:spTgt spid="2052"/>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52"/>
                  </p:tgtEl>
                </p:cond>
              </p:nextCondLst>
            </p:seq>
          </p:childTnLst>
        </p:cTn>
      </p:par>
    </p:tnLst>
    <p:bldLst>
      <p:bldP spid="3" grpId="0" animBg="1"/>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91" y="627534"/>
            <a:ext cx="1952625" cy="3162300"/>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4007986"/>
            <a:ext cx="2805768" cy="646331"/>
          </a:xfrm>
          <a:prstGeom prst="rect">
            <a:avLst/>
          </a:prstGeom>
          <a:solidFill>
            <a:schemeClr val="accent6">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wrap="none">
            <a:spAutoFit/>
          </a:bodyPr>
          <a:lstStyle/>
          <a:p>
            <a:pPr algn="ctr"/>
            <a:r>
              <a:rPr lang="ru-RU" dirty="0"/>
              <a:t>Кварц, горный хрусталь, </a:t>
            </a:r>
          </a:p>
          <a:p>
            <a:pPr algn="ctr"/>
            <a:r>
              <a:rPr lang="ru-RU" dirty="0"/>
              <a:t>Гот </a:t>
            </a:r>
            <a:r>
              <a:rPr lang="ru-RU" dirty="0" err="1"/>
              <a:t>Спрингс</a:t>
            </a:r>
            <a:r>
              <a:rPr lang="ru-RU" dirty="0"/>
              <a:t>, Арканзас</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8595" y="915566"/>
            <a:ext cx="1411837" cy="1851075"/>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289532" y="2940724"/>
            <a:ext cx="1729962" cy="646331"/>
          </a:xfrm>
          <a:prstGeom prst="rect">
            <a:avLst/>
          </a:prstGeom>
          <a:solidFill>
            <a:schemeClr val="accent6">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wrap="none">
            <a:spAutoFit/>
          </a:bodyPr>
          <a:lstStyle/>
          <a:p>
            <a:pPr algn="ctr"/>
            <a:r>
              <a:rPr lang="ru-RU" dirty="0"/>
              <a:t>Кварц, цитрин</a:t>
            </a:r>
          </a:p>
          <a:p>
            <a:pPr algn="ctr"/>
            <a:r>
              <a:rPr lang="ru-RU" dirty="0"/>
              <a:t>шлифованный</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195486"/>
            <a:ext cx="2124075" cy="3800475"/>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8428" y="3141707"/>
            <a:ext cx="1777811" cy="1732558"/>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7765535" y="1037174"/>
            <a:ext cx="1223329" cy="1200329"/>
          </a:xfrm>
          <a:prstGeom prst="rect">
            <a:avLst/>
          </a:prstGeom>
          <a:solidFill>
            <a:schemeClr val="accent6">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ru-RU" dirty="0"/>
              <a:t>Тальк, листовой агрегат, Тироль</a:t>
            </a:r>
          </a:p>
        </p:txBody>
      </p:sp>
      <p:sp>
        <p:nvSpPr>
          <p:cNvPr id="5" name="Прямоугольник 4"/>
          <p:cNvSpPr/>
          <p:nvPr/>
        </p:nvSpPr>
        <p:spPr>
          <a:xfrm>
            <a:off x="4860432" y="4469651"/>
            <a:ext cx="1546898" cy="369332"/>
          </a:xfrm>
          <a:prstGeom prst="rect">
            <a:avLst/>
          </a:prstGeom>
          <a:solidFill>
            <a:schemeClr val="accent6">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wrap="none">
            <a:spAutoFit/>
          </a:bodyPr>
          <a:lstStyle/>
          <a:p>
            <a:pPr algn="ctr"/>
            <a:r>
              <a:rPr lang="ru-RU" dirty="0"/>
              <a:t>Тальк, Китай</a:t>
            </a:r>
          </a:p>
        </p:txBody>
      </p:sp>
    </p:spTree>
    <p:extLst>
      <p:ext uri="{BB962C8B-B14F-4D97-AF65-F5344CB8AC3E}">
        <p14:creationId xmlns:p14="http://schemas.microsoft.com/office/powerpoint/2010/main" val="2531256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74"/>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074"/>
                  </p:tgtEl>
                </p:cond>
              </p:nextCondLst>
            </p:seq>
            <p:seq concurrent="1" nextAc="seek">
              <p:cTn id="10" restart="whenNotActive" fill="hold" evtFilter="cancelBubble" nodeType="interactiveSeq">
                <p:stCondLst>
                  <p:cond evt="onClick" delay="0">
                    <p:tgtEl>
                      <p:spTgt spid="3075"/>
                    </p:tgtEl>
                  </p:cond>
                </p:stCondLst>
                <p:endSync evt="end" delay="0">
                  <p:rtn val="all"/>
                </p:endSync>
                <p:childTnLst>
                  <p:par>
                    <p:cTn id="11" fill="hold">
                      <p:stCondLst>
                        <p:cond delay="0"/>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075"/>
                  </p:tgtEl>
                </p:cond>
              </p:nextCondLst>
            </p:seq>
            <p:seq concurrent="1" nextAc="seek">
              <p:cTn id="18" restart="whenNotActive" fill="hold" evtFilter="cancelBubble" nodeType="interactiveSeq">
                <p:stCondLst>
                  <p:cond evt="onClick" delay="0">
                    <p:tgtEl>
                      <p:spTgt spid="3077"/>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07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childTnLst>
        </p:cTn>
      </p:par>
    </p:tnLst>
    <p:bldLst>
      <p:bldP spid="2" grpId="0" animBg="1"/>
      <p:bldP spid="3" grpId="0" animBg="1"/>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a:extLst>
              <a:ext uri="{FF2B5EF4-FFF2-40B4-BE49-F238E27FC236}">
                <a16:creationId xmlns="" xmlns:a16="http://schemas.microsoft.com/office/drawing/2014/main" id="{33577A86-01E5-4250-C646-278589774B32}"/>
              </a:ext>
            </a:extLst>
          </p:cNvPr>
          <p:cNvGrpSpPr/>
          <p:nvPr/>
        </p:nvGrpSpPr>
        <p:grpSpPr>
          <a:xfrm>
            <a:off x="-8883" y="792203"/>
            <a:ext cx="9144000" cy="2812046"/>
            <a:chOff x="0" y="859464"/>
            <a:chExt cx="8402350" cy="2812046"/>
          </a:xfrm>
        </p:grpSpPr>
        <p:sp>
          <p:nvSpPr>
            <p:cNvPr id="6" name="Полилиния: фигура 5">
              <a:extLst>
                <a:ext uri="{FF2B5EF4-FFF2-40B4-BE49-F238E27FC236}">
                  <a16:creationId xmlns="" xmlns:a16="http://schemas.microsoft.com/office/drawing/2014/main" id="{294AF068-2B15-C33E-5A89-8951B81C98A5}"/>
                </a:ext>
              </a:extLst>
            </p:cNvPr>
            <p:cNvSpPr/>
            <p:nvPr/>
          </p:nvSpPr>
          <p:spPr>
            <a:xfrm>
              <a:off x="1615128" y="861525"/>
              <a:ext cx="6787222" cy="1429425"/>
            </a:xfrm>
            <a:custGeom>
              <a:avLst/>
              <a:gdLst>
                <a:gd name="connsiteX0" fmla="*/ 210166 w 1260972"/>
                <a:gd name="connsiteY0" fmla="*/ 0 h 6787222"/>
                <a:gd name="connsiteX1" fmla="*/ 1050806 w 1260972"/>
                <a:gd name="connsiteY1" fmla="*/ 0 h 6787222"/>
                <a:gd name="connsiteX2" fmla="*/ 1260972 w 1260972"/>
                <a:gd name="connsiteY2" fmla="*/ 210166 h 6787222"/>
                <a:gd name="connsiteX3" fmla="*/ 1260972 w 1260972"/>
                <a:gd name="connsiteY3" fmla="*/ 6787222 h 6787222"/>
                <a:gd name="connsiteX4" fmla="*/ 1260972 w 1260972"/>
                <a:gd name="connsiteY4" fmla="*/ 6787222 h 6787222"/>
                <a:gd name="connsiteX5" fmla="*/ 0 w 1260972"/>
                <a:gd name="connsiteY5" fmla="*/ 6787222 h 6787222"/>
                <a:gd name="connsiteX6" fmla="*/ 0 w 1260972"/>
                <a:gd name="connsiteY6" fmla="*/ 6787222 h 6787222"/>
                <a:gd name="connsiteX7" fmla="*/ 0 w 1260972"/>
                <a:gd name="connsiteY7" fmla="*/ 210166 h 6787222"/>
                <a:gd name="connsiteX8" fmla="*/ 210166 w 1260972"/>
                <a:gd name="connsiteY8" fmla="*/ 0 h 678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972" h="6787222">
                  <a:moveTo>
                    <a:pt x="1260972" y="1131227"/>
                  </a:moveTo>
                  <a:lnTo>
                    <a:pt x="1260972" y="5655995"/>
                  </a:lnTo>
                  <a:cubicBezTo>
                    <a:pt x="1260972" y="6280750"/>
                    <a:pt x="1243490" y="6787219"/>
                    <a:pt x="1221926" y="6787219"/>
                  </a:cubicBezTo>
                  <a:lnTo>
                    <a:pt x="0" y="6787219"/>
                  </a:lnTo>
                  <a:lnTo>
                    <a:pt x="0" y="6787219"/>
                  </a:lnTo>
                  <a:lnTo>
                    <a:pt x="0" y="3"/>
                  </a:lnTo>
                  <a:lnTo>
                    <a:pt x="0" y="3"/>
                  </a:lnTo>
                  <a:lnTo>
                    <a:pt x="1221926" y="3"/>
                  </a:lnTo>
                  <a:cubicBezTo>
                    <a:pt x="1243490" y="3"/>
                    <a:pt x="1260972" y="506472"/>
                    <a:pt x="1260972" y="1131227"/>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0" tIns="185381" rIns="309206" bIns="185381" numCol="1" spcCol="1270" anchor="ctr" anchorCtr="0">
              <a:noAutofit/>
            </a:bodyPr>
            <a:lstStyle/>
            <a:p>
              <a:pPr marL="114300" lvl="1" indent="-114300" algn="l" defTabSz="622300">
                <a:lnSpc>
                  <a:spcPct val="90000"/>
                </a:lnSpc>
                <a:spcBef>
                  <a:spcPct val="0"/>
                </a:spcBef>
                <a:spcAft>
                  <a:spcPct val="15000"/>
                </a:spcAft>
                <a:buChar char="•"/>
              </a:pPr>
              <a:r>
                <a:rPr lang="ru-RU" sz="1500" kern="1200" dirty="0"/>
                <a:t>Геология (комплекс наук о земной коре и более глубоких сферах Земли)</a:t>
              </a:r>
            </a:p>
            <a:p>
              <a:pPr marL="114300" lvl="1" indent="-114300" algn="l" defTabSz="622300">
                <a:lnSpc>
                  <a:spcPct val="90000"/>
                </a:lnSpc>
                <a:spcBef>
                  <a:spcPct val="0"/>
                </a:spcBef>
                <a:spcAft>
                  <a:spcPct val="15000"/>
                </a:spcAft>
                <a:buChar char="•"/>
              </a:pPr>
              <a:r>
                <a:rPr lang="ru-RU" sz="1500" kern="1200" dirty="0"/>
                <a:t>Горнорудное дело (сфера человеческой деятельности, связанная с освоением и использованием недр Земли)</a:t>
              </a:r>
            </a:p>
            <a:p>
              <a:pPr marL="114300" lvl="1" indent="-114300" algn="l" defTabSz="622300">
                <a:lnSpc>
                  <a:spcPct val="90000"/>
                </a:lnSpc>
                <a:spcBef>
                  <a:spcPct val="0"/>
                </a:spcBef>
                <a:spcAft>
                  <a:spcPct val="15000"/>
                </a:spcAft>
                <a:buChar char="•"/>
              </a:pPr>
              <a:r>
                <a:rPr lang="ru-RU" sz="1500" kern="1200" dirty="0"/>
                <a:t>Минералогия (наука о минералах), </a:t>
              </a:r>
            </a:p>
            <a:p>
              <a:pPr marL="114300" lvl="1" indent="-114300" algn="l" defTabSz="622300">
                <a:lnSpc>
                  <a:spcPct val="90000"/>
                </a:lnSpc>
                <a:spcBef>
                  <a:spcPct val="0"/>
                </a:spcBef>
                <a:spcAft>
                  <a:spcPct val="15000"/>
                </a:spcAft>
                <a:buChar char="•"/>
              </a:pPr>
              <a:r>
                <a:rPr lang="ru-RU" sz="1500" kern="1200" dirty="0"/>
                <a:t>Металлургия (производство металлов из природного сырья и других металлосодержащих продуктов)</a:t>
              </a:r>
            </a:p>
          </p:txBody>
        </p:sp>
        <p:sp>
          <p:nvSpPr>
            <p:cNvPr id="7" name="Полилиния: фигура 6">
              <a:extLst>
                <a:ext uri="{FF2B5EF4-FFF2-40B4-BE49-F238E27FC236}">
                  <a16:creationId xmlns="" xmlns:a16="http://schemas.microsoft.com/office/drawing/2014/main" id="{A068589F-228E-CADF-6E29-3B6C7FA036E8}"/>
                </a:ext>
              </a:extLst>
            </p:cNvPr>
            <p:cNvSpPr/>
            <p:nvPr/>
          </p:nvSpPr>
          <p:spPr>
            <a:xfrm>
              <a:off x="0" y="859464"/>
              <a:ext cx="1619672" cy="1429425"/>
            </a:xfrm>
            <a:custGeom>
              <a:avLst/>
              <a:gdLst>
                <a:gd name="connsiteX0" fmla="*/ 0 w 2355994"/>
                <a:gd name="connsiteY0" fmla="*/ 245880 h 1475249"/>
                <a:gd name="connsiteX1" fmla="*/ 245880 w 2355994"/>
                <a:gd name="connsiteY1" fmla="*/ 0 h 1475249"/>
                <a:gd name="connsiteX2" fmla="*/ 2110114 w 2355994"/>
                <a:gd name="connsiteY2" fmla="*/ 0 h 1475249"/>
                <a:gd name="connsiteX3" fmla="*/ 2355994 w 2355994"/>
                <a:gd name="connsiteY3" fmla="*/ 245880 h 1475249"/>
                <a:gd name="connsiteX4" fmla="*/ 2355994 w 2355994"/>
                <a:gd name="connsiteY4" fmla="*/ 1229369 h 1475249"/>
                <a:gd name="connsiteX5" fmla="*/ 2110114 w 2355994"/>
                <a:gd name="connsiteY5" fmla="*/ 1475249 h 1475249"/>
                <a:gd name="connsiteX6" fmla="*/ 245880 w 2355994"/>
                <a:gd name="connsiteY6" fmla="*/ 1475249 h 1475249"/>
                <a:gd name="connsiteX7" fmla="*/ 0 w 2355994"/>
                <a:gd name="connsiteY7" fmla="*/ 1229369 h 1475249"/>
                <a:gd name="connsiteX8" fmla="*/ 0 w 2355994"/>
                <a:gd name="connsiteY8" fmla="*/ 245880 h 147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5994" h="1475249">
                  <a:moveTo>
                    <a:pt x="0" y="245880"/>
                  </a:moveTo>
                  <a:cubicBezTo>
                    <a:pt x="0" y="110084"/>
                    <a:pt x="110084" y="0"/>
                    <a:pt x="245880" y="0"/>
                  </a:cubicBezTo>
                  <a:lnTo>
                    <a:pt x="2110114" y="0"/>
                  </a:lnTo>
                  <a:cubicBezTo>
                    <a:pt x="2245910" y="0"/>
                    <a:pt x="2355994" y="110084"/>
                    <a:pt x="2355994" y="245880"/>
                  </a:cubicBezTo>
                  <a:lnTo>
                    <a:pt x="2355994" y="1229369"/>
                  </a:lnTo>
                  <a:cubicBezTo>
                    <a:pt x="2355994" y="1365165"/>
                    <a:pt x="2245910" y="1475249"/>
                    <a:pt x="2110114" y="1475249"/>
                  </a:cubicBezTo>
                  <a:lnTo>
                    <a:pt x="245880" y="1475249"/>
                  </a:lnTo>
                  <a:cubicBezTo>
                    <a:pt x="110084" y="1475249"/>
                    <a:pt x="0" y="1365165"/>
                    <a:pt x="0" y="1229369"/>
                  </a:cubicBezTo>
                  <a:lnTo>
                    <a:pt x="0" y="24588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62516" tIns="167266" rIns="262516" bIns="167266" numCol="1" spcCol="1270" anchor="ctr" anchorCtr="0">
              <a:noAutofit/>
            </a:bodyPr>
            <a:lstStyle/>
            <a:p>
              <a:pPr marL="0" lvl="0" indent="0" algn="ctr" defTabSz="2222500">
                <a:lnSpc>
                  <a:spcPct val="90000"/>
                </a:lnSpc>
                <a:spcBef>
                  <a:spcPct val="0"/>
                </a:spcBef>
                <a:spcAft>
                  <a:spcPct val="35000"/>
                </a:spcAft>
                <a:buNone/>
              </a:pPr>
              <a:r>
                <a:rPr lang="ru-RU" sz="2800" kern="1200" dirty="0"/>
                <a:t>19 век</a:t>
              </a:r>
            </a:p>
          </p:txBody>
        </p:sp>
        <p:sp>
          <p:nvSpPr>
            <p:cNvPr id="8" name="Полилиния: фигура 7">
              <a:extLst>
                <a:ext uri="{FF2B5EF4-FFF2-40B4-BE49-F238E27FC236}">
                  <a16:creationId xmlns="" xmlns:a16="http://schemas.microsoft.com/office/drawing/2014/main" id="{92AD5486-C176-B6A2-3C05-BBFFFF26F5E8}"/>
                </a:ext>
              </a:extLst>
            </p:cNvPr>
            <p:cNvSpPr/>
            <p:nvPr/>
          </p:nvSpPr>
          <p:spPr>
            <a:xfrm>
              <a:off x="1615128" y="2410538"/>
              <a:ext cx="6787222" cy="1260972"/>
            </a:xfrm>
            <a:custGeom>
              <a:avLst/>
              <a:gdLst>
                <a:gd name="connsiteX0" fmla="*/ 210166 w 1260972"/>
                <a:gd name="connsiteY0" fmla="*/ 0 h 6787222"/>
                <a:gd name="connsiteX1" fmla="*/ 1050806 w 1260972"/>
                <a:gd name="connsiteY1" fmla="*/ 0 h 6787222"/>
                <a:gd name="connsiteX2" fmla="*/ 1260972 w 1260972"/>
                <a:gd name="connsiteY2" fmla="*/ 210166 h 6787222"/>
                <a:gd name="connsiteX3" fmla="*/ 1260972 w 1260972"/>
                <a:gd name="connsiteY3" fmla="*/ 6787222 h 6787222"/>
                <a:gd name="connsiteX4" fmla="*/ 1260972 w 1260972"/>
                <a:gd name="connsiteY4" fmla="*/ 6787222 h 6787222"/>
                <a:gd name="connsiteX5" fmla="*/ 0 w 1260972"/>
                <a:gd name="connsiteY5" fmla="*/ 6787222 h 6787222"/>
                <a:gd name="connsiteX6" fmla="*/ 0 w 1260972"/>
                <a:gd name="connsiteY6" fmla="*/ 6787222 h 6787222"/>
                <a:gd name="connsiteX7" fmla="*/ 0 w 1260972"/>
                <a:gd name="connsiteY7" fmla="*/ 210166 h 6787222"/>
                <a:gd name="connsiteX8" fmla="*/ 210166 w 1260972"/>
                <a:gd name="connsiteY8" fmla="*/ 0 h 678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972" h="6787222">
                  <a:moveTo>
                    <a:pt x="1260972" y="1131227"/>
                  </a:moveTo>
                  <a:lnTo>
                    <a:pt x="1260972" y="5655995"/>
                  </a:lnTo>
                  <a:cubicBezTo>
                    <a:pt x="1260972" y="6280750"/>
                    <a:pt x="1243490" y="6787219"/>
                    <a:pt x="1221926" y="6787219"/>
                  </a:cubicBezTo>
                  <a:lnTo>
                    <a:pt x="0" y="6787219"/>
                  </a:lnTo>
                  <a:lnTo>
                    <a:pt x="0" y="6787219"/>
                  </a:lnTo>
                  <a:lnTo>
                    <a:pt x="0" y="3"/>
                  </a:lnTo>
                  <a:lnTo>
                    <a:pt x="0" y="3"/>
                  </a:lnTo>
                  <a:lnTo>
                    <a:pt x="1221926" y="3"/>
                  </a:lnTo>
                  <a:cubicBezTo>
                    <a:pt x="1243490" y="3"/>
                    <a:pt x="1260972" y="506472"/>
                    <a:pt x="1260972" y="1131227"/>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0" tIns="185381" rIns="309206" bIns="185381" numCol="1" spcCol="1270" anchor="ctr" anchorCtr="0">
              <a:noAutofit/>
            </a:bodyPr>
            <a:lstStyle/>
            <a:p>
              <a:pPr marL="114300" lvl="1" indent="-114300" algn="l" defTabSz="622300">
                <a:lnSpc>
                  <a:spcPct val="90000"/>
                </a:lnSpc>
                <a:spcBef>
                  <a:spcPct val="0"/>
                </a:spcBef>
                <a:spcAft>
                  <a:spcPct val="15000"/>
                </a:spcAft>
                <a:buChar char="•"/>
              </a:pPr>
              <a:r>
                <a:rPr lang="ru-RU" sz="1500" kern="1200" dirty="0"/>
                <a:t>Кристаллохимия (законы построения кристаллов из атомов и молекул)</a:t>
              </a:r>
            </a:p>
            <a:p>
              <a:pPr marL="114300" lvl="1" indent="-114300" algn="l" defTabSz="622300">
                <a:lnSpc>
                  <a:spcPct val="90000"/>
                </a:lnSpc>
                <a:spcBef>
                  <a:spcPct val="0"/>
                </a:spcBef>
                <a:spcAft>
                  <a:spcPct val="15000"/>
                </a:spcAft>
                <a:buChar char="•"/>
              </a:pPr>
              <a:r>
                <a:rPr lang="ru-RU" sz="1500" kern="1200" dirty="0"/>
                <a:t>Кристаллография (наука о кристаллах, их структуре, возникновении и свойствах)</a:t>
              </a:r>
            </a:p>
            <a:p>
              <a:pPr marL="114300" lvl="1" indent="-114300" algn="l" defTabSz="622300">
                <a:lnSpc>
                  <a:spcPct val="90000"/>
                </a:lnSpc>
                <a:spcBef>
                  <a:spcPct val="0"/>
                </a:spcBef>
                <a:spcAft>
                  <a:spcPct val="15000"/>
                </a:spcAft>
                <a:buChar char="•"/>
              </a:pPr>
              <a:r>
                <a:rPr lang="ru-RU" sz="1500" kern="1200" dirty="0"/>
                <a:t>Геохимия (поведение атомов элементов в земной коре)</a:t>
              </a:r>
            </a:p>
          </p:txBody>
        </p:sp>
        <p:sp>
          <p:nvSpPr>
            <p:cNvPr id="9" name="Полилиния: фигура 8">
              <a:extLst>
                <a:ext uri="{FF2B5EF4-FFF2-40B4-BE49-F238E27FC236}">
                  <a16:creationId xmlns="" xmlns:a16="http://schemas.microsoft.com/office/drawing/2014/main" id="{4CE6A660-AA49-CD05-D3BA-809A590CF182}"/>
                </a:ext>
              </a:extLst>
            </p:cNvPr>
            <p:cNvSpPr/>
            <p:nvPr/>
          </p:nvSpPr>
          <p:spPr>
            <a:xfrm>
              <a:off x="0" y="2408478"/>
              <a:ext cx="1619672" cy="1260972"/>
            </a:xfrm>
            <a:custGeom>
              <a:avLst/>
              <a:gdLst>
                <a:gd name="connsiteX0" fmla="*/ 0 w 2355994"/>
                <a:gd name="connsiteY0" fmla="*/ 245880 h 1475249"/>
                <a:gd name="connsiteX1" fmla="*/ 245880 w 2355994"/>
                <a:gd name="connsiteY1" fmla="*/ 0 h 1475249"/>
                <a:gd name="connsiteX2" fmla="*/ 2110114 w 2355994"/>
                <a:gd name="connsiteY2" fmla="*/ 0 h 1475249"/>
                <a:gd name="connsiteX3" fmla="*/ 2355994 w 2355994"/>
                <a:gd name="connsiteY3" fmla="*/ 245880 h 1475249"/>
                <a:gd name="connsiteX4" fmla="*/ 2355994 w 2355994"/>
                <a:gd name="connsiteY4" fmla="*/ 1229369 h 1475249"/>
                <a:gd name="connsiteX5" fmla="*/ 2110114 w 2355994"/>
                <a:gd name="connsiteY5" fmla="*/ 1475249 h 1475249"/>
                <a:gd name="connsiteX6" fmla="*/ 245880 w 2355994"/>
                <a:gd name="connsiteY6" fmla="*/ 1475249 h 1475249"/>
                <a:gd name="connsiteX7" fmla="*/ 0 w 2355994"/>
                <a:gd name="connsiteY7" fmla="*/ 1229369 h 1475249"/>
                <a:gd name="connsiteX8" fmla="*/ 0 w 2355994"/>
                <a:gd name="connsiteY8" fmla="*/ 245880 h 147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5994" h="1475249">
                  <a:moveTo>
                    <a:pt x="0" y="245880"/>
                  </a:moveTo>
                  <a:cubicBezTo>
                    <a:pt x="0" y="110084"/>
                    <a:pt x="110084" y="0"/>
                    <a:pt x="245880" y="0"/>
                  </a:cubicBezTo>
                  <a:lnTo>
                    <a:pt x="2110114" y="0"/>
                  </a:lnTo>
                  <a:cubicBezTo>
                    <a:pt x="2245910" y="0"/>
                    <a:pt x="2355994" y="110084"/>
                    <a:pt x="2355994" y="245880"/>
                  </a:cubicBezTo>
                  <a:lnTo>
                    <a:pt x="2355994" y="1229369"/>
                  </a:lnTo>
                  <a:cubicBezTo>
                    <a:pt x="2355994" y="1365165"/>
                    <a:pt x="2245910" y="1475249"/>
                    <a:pt x="2110114" y="1475249"/>
                  </a:cubicBezTo>
                  <a:lnTo>
                    <a:pt x="245880" y="1475249"/>
                  </a:lnTo>
                  <a:cubicBezTo>
                    <a:pt x="110084" y="1475249"/>
                    <a:pt x="0" y="1365165"/>
                    <a:pt x="0" y="1229369"/>
                  </a:cubicBezTo>
                  <a:lnTo>
                    <a:pt x="0" y="24588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62516" tIns="167266" rIns="262516" bIns="167266" numCol="1" spcCol="1270" anchor="ctr" anchorCtr="0">
              <a:noAutofit/>
            </a:bodyPr>
            <a:lstStyle/>
            <a:p>
              <a:pPr marL="0" lvl="0" indent="0" algn="ctr" defTabSz="2222500">
                <a:lnSpc>
                  <a:spcPct val="90000"/>
                </a:lnSpc>
                <a:spcBef>
                  <a:spcPct val="0"/>
                </a:spcBef>
                <a:spcAft>
                  <a:spcPct val="35000"/>
                </a:spcAft>
                <a:buNone/>
              </a:pPr>
              <a:r>
                <a:rPr lang="ru-RU" sz="2800" kern="1200" dirty="0"/>
                <a:t>20 век</a:t>
              </a:r>
            </a:p>
          </p:txBody>
        </p:sp>
      </p:grpSp>
      <p:sp>
        <p:nvSpPr>
          <p:cNvPr id="4" name="TextBox 3">
            <a:extLst>
              <a:ext uri="{FF2B5EF4-FFF2-40B4-BE49-F238E27FC236}">
                <a16:creationId xmlns="" xmlns:a16="http://schemas.microsoft.com/office/drawing/2014/main" id="{C14D9F09-D22E-537D-C412-82E39C2A692D}"/>
              </a:ext>
            </a:extLst>
          </p:cNvPr>
          <p:cNvSpPr txBox="1"/>
          <p:nvPr/>
        </p:nvSpPr>
        <p:spPr>
          <a:xfrm>
            <a:off x="899592" y="195486"/>
            <a:ext cx="7632848" cy="461665"/>
          </a:xfrm>
          <a:prstGeom prst="rect">
            <a:avLst/>
          </a:prstGeom>
          <a:noFill/>
        </p:spPr>
        <p:txBody>
          <a:bodyPr wrap="square" rtlCol="0">
            <a:spAutoFit/>
          </a:bodyPr>
          <a:lstStyle/>
          <a:p>
            <a:r>
              <a:rPr lang="ru-RU" sz="2400" b="1" dirty="0">
                <a:solidFill>
                  <a:schemeClr val="accent5">
                    <a:lumMod val="50000"/>
                  </a:schemeClr>
                </a:solidFill>
                <a:latin typeface="+mj-lt"/>
                <a:cs typeface="Times New Roman" pitchFamily="18" charset="0"/>
              </a:rPr>
              <a:t>Науки о камнях и других полезных ископаемых</a:t>
            </a:r>
            <a:endParaRPr lang="ru-RU" sz="2400" dirty="0">
              <a:solidFill>
                <a:schemeClr val="accent5">
                  <a:lumMod val="50000"/>
                </a:schemeClr>
              </a:solidFill>
              <a:latin typeface="+mj-lt"/>
            </a:endParaRPr>
          </a:p>
        </p:txBody>
      </p:sp>
      <p:pic>
        <p:nvPicPr>
          <p:cNvPr id="11" name="Picture 3">
            <a:extLst>
              <a:ext uri="{FF2B5EF4-FFF2-40B4-BE49-F238E27FC236}">
                <a16:creationId xmlns="" xmlns:a16="http://schemas.microsoft.com/office/drawing/2014/main" id="{CE520110-CC8E-337E-7967-CBA8E86A0F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5082" y="3651870"/>
            <a:ext cx="4419100" cy="16153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a:extLst>
              <a:ext uri="{FF2B5EF4-FFF2-40B4-BE49-F238E27FC236}">
                <a16:creationId xmlns="" xmlns:a16="http://schemas.microsoft.com/office/drawing/2014/main" id="{D9FE4087-761F-F6AF-015D-57C2AF868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3" y="3651870"/>
            <a:ext cx="4706199" cy="16153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61455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253" y="660495"/>
            <a:ext cx="2295525" cy="2686050"/>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672899" y="3713826"/>
            <a:ext cx="2088232" cy="646331"/>
          </a:xfrm>
          <a:prstGeom prst="rect">
            <a:avLst/>
          </a:prstGeom>
          <a:solidFill>
            <a:schemeClr val="accent6">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ru-RU" dirty="0"/>
              <a:t>Серный колчедан, пирит, Пьемонт</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782" y="339502"/>
            <a:ext cx="2962275" cy="3514725"/>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25059" y="4186134"/>
            <a:ext cx="2813719" cy="646331"/>
          </a:xfrm>
          <a:prstGeom prst="rect">
            <a:avLst/>
          </a:prstGeom>
          <a:solidFill>
            <a:schemeClr val="accent6">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wrap="none">
            <a:spAutoFit/>
          </a:bodyPr>
          <a:lstStyle/>
          <a:p>
            <a:pPr algn="ctr"/>
            <a:r>
              <a:rPr lang="ru-RU" dirty="0"/>
              <a:t>Гипс, группа кристаллов,</a:t>
            </a:r>
          </a:p>
          <a:p>
            <a:pPr algn="ctr"/>
            <a:r>
              <a:rPr lang="ru-RU" dirty="0" err="1"/>
              <a:t>Флерсгейм</a:t>
            </a:r>
            <a:r>
              <a:rPr lang="ru-RU" dirty="0"/>
              <a:t> на майне</a:t>
            </a:r>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0974" y="354545"/>
            <a:ext cx="2672244" cy="2992000"/>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084168" y="3554020"/>
            <a:ext cx="2962275" cy="1200329"/>
          </a:xfrm>
          <a:prstGeom prst="rect">
            <a:avLst/>
          </a:prstGeom>
          <a:solidFill>
            <a:schemeClr val="accent6">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ru-RU" dirty="0"/>
              <a:t>Мусковит, калиевая слюда, кристалл в кварце, Нью-Джерси, Северная Америка</a:t>
            </a:r>
          </a:p>
        </p:txBody>
      </p:sp>
    </p:spTree>
    <p:extLst>
      <p:ext uri="{BB962C8B-B14F-4D97-AF65-F5344CB8AC3E}">
        <p14:creationId xmlns:p14="http://schemas.microsoft.com/office/powerpoint/2010/main" val="349477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98"/>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98"/>
                  </p:tgtEl>
                </p:cond>
              </p:nextCondLst>
            </p:seq>
            <p:seq concurrent="1" nextAc="seek">
              <p:cTn id="10" restart="whenNotActive" fill="hold" evtFilter="cancelBubble" nodeType="interactiveSeq">
                <p:stCondLst>
                  <p:cond evt="onClick" delay="0">
                    <p:tgtEl>
                      <p:spTgt spid="4100"/>
                    </p:tgtEl>
                  </p:cond>
                </p:stCondLst>
                <p:endSync evt="end" delay="0">
                  <p:rtn val="all"/>
                </p:endSync>
                <p:childTnLst>
                  <p:par>
                    <p:cTn id="11" fill="hold">
                      <p:stCondLst>
                        <p:cond delay="0"/>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00"/>
                  </p:tgtEl>
                </p:cond>
              </p:nextCondLst>
            </p:seq>
            <p:seq concurrent="1" nextAc="seek">
              <p:cTn id="18" restart="whenNotActive" fill="hold" evtFilter="cancelBubble" nodeType="interactiveSeq">
                <p:stCondLst>
                  <p:cond evt="onClick" delay="0">
                    <p:tgtEl>
                      <p:spTgt spid="4099"/>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99"/>
                  </p:tgtEl>
                </p:cond>
              </p:nextCondLst>
            </p:seq>
          </p:childTnLst>
        </p:cTn>
      </p:par>
    </p:tnLst>
    <p:bldLst>
      <p:bldP spid="2" grpId="0" animBg="1"/>
      <p:bldP spid="3" grpId="0" animBg="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90" y="630473"/>
            <a:ext cx="1619250" cy="3076575"/>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7504" y="3829013"/>
            <a:ext cx="2736303" cy="923330"/>
          </a:xfrm>
          <a:prstGeom prst="rect">
            <a:avLst/>
          </a:prstGeom>
          <a:solidFill>
            <a:schemeClr val="accent6">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ru-RU" dirty="0"/>
              <a:t>Апатит, наросшие фиолетовые кристаллы,</a:t>
            </a:r>
          </a:p>
          <a:p>
            <a:pPr algn="ctr"/>
            <a:r>
              <a:rPr lang="ru-RU" dirty="0"/>
              <a:t>Саксония</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1273" y="201007"/>
            <a:ext cx="2476500" cy="2066925"/>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084168" y="3976611"/>
            <a:ext cx="2736304" cy="646331"/>
          </a:xfrm>
          <a:prstGeom prst="rect">
            <a:avLst/>
          </a:prstGeom>
          <a:solidFill>
            <a:schemeClr val="accent6">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ru-RU" dirty="0"/>
              <a:t>Железо, красный железняк, Саксония</a:t>
            </a:r>
          </a:p>
        </p:txBody>
      </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161888"/>
            <a:ext cx="1866900" cy="3667125"/>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725253" y="2366835"/>
            <a:ext cx="1688539" cy="369332"/>
          </a:xfrm>
          <a:prstGeom prst="rect">
            <a:avLst/>
          </a:prstGeom>
          <a:solidFill>
            <a:schemeClr val="accent6">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wrap="none">
            <a:spAutoFit/>
          </a:bodyPr>
          <a:lstStyle/>
          <a:p>
            <a:pPr algn="ctr"/>
            <a:r>
              <a:rPr lang="ru-RU" dirty="0"/>
              <a:t>Сера, Сицилия</a:t>
            </a:r>
          </a:p>
        </p:txBody>
      </p:sp>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511" y="2875569"/>
            <a:ext cx="1704975" cy="1562100"/>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459754" y="4598749"/>
            <a:ext cx="944490" cy="369332"/>
          </a:xfrm>
          <a:prstGeom prst="rect">
            <a:avLst/>
          </a:prstGeom>
          <a:solidFill>
            <a:schemeClr val="accent6">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wrap="none">
            <a:spAutoFit/>
          </a:bodyPr>
          <a:lstStyle/>
          <a:p>
            <a:pPr algn="ctr"/>
            <a:r>
              <a:rPr lang="ru-RU" dirty="0"/>
              <a:t>Янтарь</a:t>
            </a:r>
          </a:p>
        </p:txBody>
      </p:sp>
    </p:spTree>
    <p:extLst>
      <p:ext uri="{BB962C8B-B14F-4D97-AF65-F5344CB8AC3E}">
        <p14:creationId xmlns:p14="http://schemas.microsoft.com/office/powerpoint/2010/main" val="850321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122"/>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122"/>
                  </p:tgtEl>
                </p:cond>
              </p:nextCondLst>
            </p:seq>
            <p:seq concurrent="1" nextAc="seek">
              <p:cTn id="10" restart="whenNotActive" fill="hold" evtFilter="cancelBubble" nodeType="interactiveSeq">
                <p:stCondLst>
                  <p:cond evt="onClick" delay="0">
                    <p:tgtEl>
                      <p:spTgt spid="5123"/>
                    </p:tgtEl>
                  </p:cond>
                </p:stCondLst>
                <p:endSync evt="end" delay="0">
                  <p:rtn val="all"/>
                </p:endSync>
                <p:childTnLst>
                  <p:par>
                    <p:cTn id="11" fill="hold">
                      <p:stCondLst>
                        <p:cond delay="0"/>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123"/>
                  </p:tgtEl>
                </p:cond>
              </p:nextCondLst>
            </p:seq>
            <p:seq concurrent="1" nextAc="seek">
              <p:cTn id="18" restart="whenNotActive" fill="hold" evtFilter="cancelBubble" nodeType="interactiveSeq">
                <p:stCondLst>
                  <p:cond evt="onClick" delay="0">
                    <p:tgtEl>
                      <p:spTgt spid="5125"/>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125"/>
                  </p:tgtEl>
                </p:cond>
              </p:nextCondLst>
            </p:seq>
            <p:seq concurrent="1" nextAc="seek">
              <p:cTn id="26" restart="whenNotActive" fill="hold" evtFilter="cancelBubble" nodeType="interactiveSeq">
                <p:stCondLst>
                  <p:cond evt="onClick" delay="0">
                    <p:tgtEl>
                      <p:spTgt spid="5124"/>
                    </p:tgtEl>
                  </p:cond>
                </p:stCondLst>
                <p:endSync evt="end" delay="0">
                  <p:rtn val="all"/>
                </p:endSync>
                <p:childTnLst>
                  <p:par>
                    <p:cTn id="27" fill="hold">
                      <p:stCondLst>
                        <p:cond delay="0"/>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124"/>
                  </p:tgtEl>
                </p:cond>
              </p:nextCondLst>
            </p:seq>
          </p:childTnLst>
        </p:cTn>
      </p:par>
    </p:tnLst>
    <p:bldLst>
      <p:bldP spid="2" grpId="0" animBg="1"/>
      <p:bldP spid="3" grpId="0" animBg="1"/>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23478"/>
            <a:ext cx="7488832" cy="954107"/>
          </a:xfrm>
          <a:prstGeom prst="rect">
            <a:avLst/>
          </a:prstGeom>
        </p:spPr>
        <p:txBody>
          <a:bodyPr wrap="square">
            <a:spAutoFit/>
          </a:bodyPr>
          <a:lstStyle/>
          <a:p>
            <a:r>
              <a:rPr lang="ru-RU" sz="2800" b="1" dirty="0">
                <a:latin typeface="+mj-lt"/>
              </a:rPr>
              <a:t>Практическая работа с образцами</a:t>
            </a:r>
          </a:p>
          <a:p>
            <a:r>
              <a:rPr lang="ru-RU" sz="2800" dirty="0">
                <a:latin typeface="+mj-lt"/>
              </a:rPr>
              <a:t>Задание:</a:t>
            </a:r>
          </a:p>
        </p:txBody>
      </p:sp>
      <p:sp>
        <p:nvSpPr>
          <p:cNvPr id="3" name="Прямоугольник: скругленные углы 2"/>
          <p:cNvSpPr/>
          <p:nvPr/>
        </p:nvSpPr>
        <p:spPr>
          <a:xfrm>
            <a:off x="-180528" y="2121216"/>
            <a:ext cx="2736304" cy="408623"/>
          </a:xfrm>
          <a:prstGeom prst="roundRect">
            <a:avLst>
              <a:gd name="adj" fmla="val 12523"/>
            </a:avLst>
          </a:prstGeom>
        </p:spPr>
        <p:style>
          <a:lnRef idx="3">
            <a:schemeClr val="lt1"/>
          </a:lnRef>
          <a:fillRef idx="1">
            <a:schemeClr val="accent6"/>
          </a:fillRef>
          <a:effectRef idx="1">
            <a:schemeClr val="accent6"/>
          </a:effectRef>
          <a:fontRef idx="minor">
            <a:schemeClr val="lt1"/>
          </a:fontRef>
        </p:style>
        <p:txBody>
          <a:bodyPr wrap="square">
            <a:spAutoFit/>
          </a:bodyPr>
          <a:lstStyle/>
          <a:p>
            <a:pPr marL="177800"/>
            <a:r>
              <a:rPr lang="ru-RU" dirty="0"/>
              <a:t>Образец карточки:</a:t>
            </a:r>
          </a:p>
        </p:txBody>
      </p:sp>
      <p:graphicFrame>
        <p:nvGraphicFramePr>
          <p:cNvPr id="6" name="Схема 5">
            <a:extLst>
              <a:ext uri="{FF2B5EF4-FFF2-40B4-BE49-F238E27FC236}">
                <a16:creationId xmlns="" xmlns:a16="http://schemas.microsoft.com/office/drawing/2014/main" id="{AE39E5ED-7165-24DF-3F0E-86034FA38EA3}"/>
              </a:ext>
            </a:extLst>
          </p:cNvPr>
          <p:cNvGraphicFramePr/>
          <p:nvPr>
            <p:extLst>
              <p:ext uri="{D42A27DB-BD31-4B8C-83A1-F6EECF244321}">
                <p14:modId xmlns:p14="http://schemas.microsoft.com/office/powerpoint/2010/main" val="4219190538"/>
              </p:ext>
            </p:extLst>
          </p:nvPr>
        </p:nvGraphicFramePr>
        <p:xfrm>
          <a:off x="1207770" y="1077584"/>
          <a:ext cx="6728460" cy="954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600" y="2681402"/>
            <a:ext cx="7272808" cy="22904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74206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a:extLst>
              <a:ext uri="{FF2B5EF4-FFF2-40B4-BE49-F238E27FC236}">
                <a16:creationId xmlns="" xmlns:a16="http://schemas.microsoft.com/office/drawing/2014/main" id="{E9927939-CCD9-07BF-BB50-CE72CC79819B}"/>
              </a:ext>
            </a:extLst>
          </p:cNvPr>
          <p:cNvGraphicFramePr/>
          <p:nvPr>
            <p:extLst>
              <p:ext uri="{D42A27DB-BD31-4B8C-83A1-F6EECF244321}">
                <p14:modId xmlns:p14="http://schemas.microsoft.com/office/powerpoint/2010/main" val="2338279947"/>
              </p:ext>
            </p:extLst>
          </p:nvPr>
        </p:nvGraphicFramePr>
        <p:xfrm>
          <a:off x="251520" y="1221601"/>
          <a:ext cx="8640960" cy="3654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 xmlns:a16="http://schemas.microsoft.com/office/drawing/2014/main" id="{CE2F4015-7F51-5BC8-91DD-B4B35CD6709F}"/>
              </a:ext>
            </a:extLst>
          </p:cNvPr>
          <p:cNvSpPr txBox="1"/>
          <p:nvPr/>
        </p:nvSpPr>
        <p:spPr>
          <a:xfrm>
            <a:off x="251520" y="144383"/>
            <a:ext cx="7128792" cy="1077218"/>
          </a:xfrm>
          <a:prstGeom prst="rect">
            <a:avLst/>
          </a:prstGeom>
          <a:noFill/>
        </p:spPr>
        <p:txBody>
          <a:bodyPr wrap="square">
            <a:spAutoFit/>
          </a:bodyPr>
          <a:lstStyle/>
          <a:p>
            <a:r>
              <a:rPr lang="ru-RU" sz="3200" b="1" dirty="0">
                <a:latin typeface="+mj-lt"/>
              </a:rPr>
              <a:t>Итоги</a:t>
            </a:r>
          </a:p>
          <a:p>
            <a:r>
              <a:rPr lang="ru-RU" sz="3200" dirty="0">
                <a:latin typeface="+mj-lt"/>
              </a:rPr>
              <a:t>На этом занятии мы:</a:t>
            </a:r>
          </a:p>
        </p:txBody>
      </p:sp>
    </p:spTree>
    <p:extLst>
      <p:ext uri="{BB962C8B-B14F-4D97-AF65-F5344CB8AC3E}">
        <p14:creationId xmlns:p14="http://schemas.microsoft.com/office/powerpoint/2010/main" val="5341533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p:cNvSpPr/>
          <p:nvPr/>
        </p:nvSpPr>
        <p:spPr>
          <a:xfrm>
            <a:off x="-180528" y="254050"/>
            <a:ext cx="4968552" cy="976908"/>
          </a:xfrm>
          <a:prstGeom prst="roundRect">
            <a:avLst>
              <a:gd name="adj" fmla="val 10440"/>
            </a:avLst>
          </a:prstGeom>
        </p:spPr>
        <p:style>
          <a:lnRef idx="3">
            <a:schemeClr val="lt1"/>
          </a:lnRef>
          <a:fillRef idx="1">
            <a:schemeClr val="accent6"/>
          </a:fillRef>
          <a:effectRef idx="1">
            <a:schemeClr val="accent6"/>
          </a:effectRef>
          <a:fontRef idx="minor">
            <a:schemeClr val="lt1"/>
          </a:fontRef>
        </p:style>
        <p:txBody>
          <a:bodyPr wrap="square">
            <a:spAutoFit/>
          </a:bodyPr>
          <a:lstStyle/>
          <a:p>
            <a:pPr marL="182563"/>
            <a:r>
              <a:rPr lang="ru-RU" b="1" dirty="0"/>
              <a:t>Горные породы</a:t>
            </a:r>
            <a:r>
              <a:rPr lang="ru-RU" dirty="0"/>
              <a:t> — природное соединение одного или нескольких минералов или скопление минеральных обломков</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1593" y="254050"/>
            <a:ext cx="3672407" cy="1937796"/>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17" y="2955180"/>
            <a:ext cx="4320748" cy="2059192"/>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скругленные углы 2"/>
          <p:cNvSpPr/>
          <p:nvPr/>
        </p:nvSpPr>
        <p:spPr>
          <a:xfrm>
            <a:off x="5770144" y="4273119"/>
            <a:ext cx="3456384" cy="671334"/>
          </a:xfrm>
          <a:prstGeom prst="roundRect">
            <a:avLst>
              <a:gd name="adj" fmla="val 6660"/>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ru-RU" dirty="0"/>
              <a:t>Земную оболочку составляют горные породы</a:t>
            </a:r>
          </a:p>
        </p:txBody>
      </p:sp>
      <p:sp>
        <p:nvSpPr>
          <p:cNvPr id="4" name="TextBox 3">
            <a:extLst>
              <a:ext uri="{FF2B5EF4-FFF2-40B4-BE49-F238E27FC236}">
                <a16:creationId xmlns="" xmlns:a16="http://schemas.microsoft.com/office/drawing/2014/main" id="{D40240B2-EE29-6638-94AE-67135EA8DD16}"/>
              </a:ext>
            </a:extLst>
          </p:cNvPr>
          <p:cNvSpPr txBox="1"/>
          <p:nvPr/>
        </p:nvSpPr>
        <p:spPr>
          <a:xfrm>
            <a:off x="63883" y="1382454"/>
            <a:ext cx="4619272" cy="1477328"/>
          </a:xfrm>
          <a:prstGeom prst="rect">
            <a:avLst/>
          </a:prstGeom>
          <a:noFill/>
        </p:spPr>
        <p:txBody>
          <a:bodyPr wrap="square" rtlCol="0">
            <a:spAutoFit/>
          </a:bodyPr>
          <a:lstStyle/>
          <a:p>
            <a:r>
              <a:rPr lang="ru-RU" dirty="0"/>
              <a:t>По условиям образования горные породы делятся на 3 большие группы:</a:t>
            </a:r>
          </a:p>
          <a:p>
            <a:pPr marL="285750" indent="-285750">
              <a:buClr>
                <a:schemeClr val="accent2"/>
              </a:buClr>
              <a:buFont typeface="Wingdings" panose="05000000000000000000" pitchFamily="2" charset="2"/>
              <a:buChar char="§"/>
            </a:pPr>
            <a:r>
              <a:rPr lang="ru-RU" dirty="0"/>
              <a:t>магматические</a:t>
            </a:r>
          </a:p>
          <a:p>
            <a:pPr marL="285750" indent="-285750">
              <a:buClr>
                <a:schemeClr val="accent4"/>
              </a:buClr>
              <a:buFont typeface="Wingdings" panose="05000000000000000000" pitchFamily="2" charset="2"/>
              <a:buChar char="§"/>
            </a:pPr>
            <a:r>
              <a:rPr lang="ru-RU" dirty="0"/>
              <a:t>осадочные</a:t>
            </a:r>
          </a:p>
          <a:p>
            <a:pPr marL="285750" indent="-285750">
              <a:buClr>
                <a:schemeClr val="accent2">
                  <a:lumMod val="75000"/>
                </a:schemeClr>
              </a:buClr>
              <a:buFont typeface="Wingdings" panose="05000000000000000000" pitchFamily="2" charset="2"/>
              <a:buChar char="§"/>
            </a:pPr>
            <a:r>
              <a:rPr lang="ru-RU" dirty="0"/>
              <a:t>метаморфические</a:t>
            </a: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2121118"/>
            <a:ext cx="4169184" cy="2033810"/>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69036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1914" y="195487"/>
            <a:ext cx="5935211" cy="3416320"/>
          </a:xfrm>
          <a:prstGeom prst="rect">
            <a:avLst/>
          </a:prstGeom>
        </p:spPr>
        <p:txBody>
          <a:bodyPr wrap="square">
            <a:spAutoFit/>
          </a:bodyPr>
          <a:lstStyle/>
          <a:p>
            <a:pPr algn="just"/>
            <a:r>
              <a:rPr lang="ru-RU" b="1" dirty="0"/>
              <a:t>Минералы</a:t>
            </a:r>
            <a:r>
              <a:rPr lang="ru-RU" dirty="0"/>
              <a:t> - однородные по составу и строению вещества, являющихся естественным продуктом геологических процессов и представляющих собой химическое соединение или химический </a:t>
            </a:r>
          </a:p>
          <a:p>
            <a:pPr algn="just"/>
            <a:r>
              <a:rPr lang="ru-RU" dirty="0"/>
              <a:t>элемент.</a:t>
            </a:r>
          </a:p>
          <a:p>
            <a:pPr algn="just"/>
            <a:r>
              <a:rPr lang="ru-RU" dirty="0"/>
              <a:t>Термин происходит от старинного слова «минера» (лат. </a:t>
            </a:r>
            <a:r>
              <a:rPr lang="ru-RU" i="1" dirty="0" err="1"/>
              <a:t>minera</a:t>
            </a:r>
            <a:r>
              <a:rPr lang="ru-RU" dirty="0"/>
              <a:t> — руда, ископаемое), так как его появление связано с развитием горного промысла.</a:t>
            </a:r>
          </a:p>
          <a:p>
            <a:pPr algn="just"/>
            <a:r>
              <a:rPr lang="ru-RU" dirty="0"/>
              <a:t>Интуитивно минералы можно определить как составные части горных пород и руд, отличающиеся друг от друга по химическому составу и физическим свойствам (цвету, блеску, твердости и т. д.).</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7125" y="3435845"/>
            <a:ext cx="3039533" cy="1512168"/>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скругленные углы 2"/>
          <p:cNvSpPr/>
          <p:nvPr/>
        </p:nvSpPr>
        <p:spPr>
          <a:xfrm>
            <a:off x="6097125" y="2362648"/>
            <a:ext cx="3280716" cy="735270"/>
          </a:xfrm>
          <a:prstGeom prst="roundRect">
            <a:avLst>
              <a:gd name="adj" fmla="val 6660"/>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ru-RU" sz="2000" dirty="0"/>
              <a:t>Горные породы состоят из </a:t>
            </a:r>
            <a:r>
              <a:rPr lang="ru-RU" sz="2000" b="1" dirty="0"/>
              <a:t>минералов</a:t>
            </a:r>
          </a:p>
        </p:txBody>
      </p:sp>
      <p:sp>
        <p:nvSpPr>
          <p:cNvPr id="4" name="TextBox 3">
            <a:extLst>
              <a:ext uri="{FF2B5EF4-FFF2-40B4-BE49-F238E27FC236}">
                <a16:creationId xmlns="" xmlns:a16="http://schemas.microsoft.com/office/drawing/2014/main" id="{BD12E61A-864B-53C5-497E-456F836F26BF}"/>
              </a:ext>
            </a:extLst>
          </p:cNvPr>
          <p:cNvSpPr txBox="1"/>
          <p:nvPr/>
        </p:nvSpPr>
        <p:spPr>
          <a:xfrm>
            <a:off x="161914" y="3611807"/>
            <a:ext cx="5909369" cy="1477328"/>
          </a:xfrm>
          <a:prstGeom prst="rect">
            <a:avLst/>
          </a:prstGeom>
          <a:noFill/>
        </p:spPr>
        <p:txBody>
          <a:bodyPr wrap="square" rtlCol="0">
            <a:spAutoFit/>
          </a:bodyPr>
          <a:lstStyle/>
          <a:p>
            <a:pPr algn="just"/>
            <a:r>
              <a:rPr lang="ru-RU" b="1" dirty="0"/>
              <a:t>Руда́ </a:t>
            </a:r>
            <a:r>
              <a:rPr lang="ru-RU" dirty="0"/>
              <a:t>- сложное образование, содержащее соединения полезных компонентов (минералов, металлов, органических веществ) в концентрациях, делающих извлечение этих компонентов экономически целесообразным.</a:t>
            </a:r>
          </a:p>
        </p:txBody>
      </p:sp>
      <p:pic>
        <p:nvPicPr>
          <p:cNvPr id="1026" name="Picture 2" descr="Что такое Минералы? Есть ли у них магические свойства? Зачем они нужны? |  Артур Жабяк - фотограф, геолог | Дзен">
            <a:extLst>
              <a:ext uri="{FF2B5EF4-FFF2-40B4-BE49-F238E27FC236}">
                <a16:creationId xmlns="" xmlns:a16="http://schemas.microsoft.com/office/drawing/2014/main" id="{84865C29-EAC0-3E7E-07A0-0EE9126676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194173"/>
            <a:ext cx="3012368" cy="2070883"/>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864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43860" y="225373"/>
            <a:ext cx="4824536" cy="400110"/>
          </a:xfrm>
          <a:prstGeom prst="rect">
            <a:avLst/>
          </a:prstGeom>
        </p:spPr>
        <p:txBody>
          <a:bodyPr wrap="square">
            <a:spAutoFit/>
          </a:bodyPr>
          <a:lstStyle/>
          <a:p>
            <a:r>
              <a:rPr lang="ru-RU" sz="2000" b="1" dirty="0">
                <a:latin typeface="+mj-lt"/>
              </a:rPr>
              <a:t>Зарождение</a:t>
            </a:r>
            <a:r>
              <a:rPr lang="ru-RU" b="1" dirty="0">
                <a:latin typeface="+mj-lt"/>
              </a:rPr>
              <a:t> минералогии в России:</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07422"/>
            <a:ext cx="2510519" cy="302433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801666" y="3648998"/>
            <a:ext cx="1843774" cy="369332"/>
          </a:xfrm>
          <a:prstGeom prst="rect">
            <a:avLst/>
          </a:prstGeom>
          <a:ln>
            <a:solidFill>
              <a:schemeClr val="accent5"/>
            </a:solidFill>
          </a:ln>
        </p:spPr>
        <p:txBody>
          <a:bodyPr wrap="none">
            <a:spAutoFit/>
          </a:bodyPr>
          <a:lstStyle/>
          <a:p>
            <a:r>
              <a:rPr lang="ru-RU" dirty="0"/>
              <a:t>М. В. Ломоносов</a:t>
            </a:r>
          </a:p>
        </p:txBody>
      </p:sp>
      <p:sp>
        <p:nvSpPr>
          <p:cNvPr id="4" name="Прямоугольник: скругленные углы 3"/>
          <p:cNvSpPr/>
          <p:nvPr/>
        </p:nvSpPr>
        <p:spPr>
          <a:xfrm>
            <a:off x="-24382" y="4235571"/>
            <a:ext cx="4104456" cy="855107"/>
          </a:xfrm>
          <a:prstGeom prst="roundRect">
            <a:avLst>
              <a:gd name="adj" fmla="val 5770"/>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ru-RU" sz="1600" dirty="0"/>
              <a:t>Геологические труды: </a:t>
            </a:r>
          </a:p>
          <a:p>
            <a:r>
              <a:rPr lang="ru-RU" sz="1600" dirty="0"/>
              <a:t>«Слово о рождении металлов от трясения Земли», «О слоях земных» и др.</a:t>
            </a:r>
          </a:p>
        </p:txBody>
      </p:sp>
      <p:graphicFrame>
        <p:nvGraphicFramePr>
          <p:cNvPr id="6" name="Схема 5">
            <a:extLst>
              <a:ext uri="{FF2B5EF4-FFF2-40B4-BE49-F238E27FC236}">
                <a16:creationId xmlns="" xmlns:a16="http://schemas.microsoft.com/office/drawing/2014/main" id="{ED0AD8B2-F4D9-5CDA-45B3-08480BBEF7F4}"/>
              </a:ext>
            </a:extLst>
          </p:cNvPr>
          <p:cNvGraphicFramePr/>
          <p:nvPr>
            <p:extLst>
              <p:ext uri="{D42A27DB-BD31-4B8C-83A1-F6EECF244321}">
                <p14:modId xmlns:p14="http://schemas.microsoft.com/office/powerpoint/2010/main" val="2479703506"/>
              </p:ext>
            </p:extLst>
          </p:nvPr>
        </p:nvGraphicFramePr>
        <p:xfrm>
          <a:off x="3471488" y="733552"/>
          <a:ext cx="5672512" cy="39388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286966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83568" y="2283718"/>
            <a:ext cx="6502680" cy="2714105"/>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248" y="606361"/>
            <a:ext cx="2657475" cy="2420938"/>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Схема 1">
            <a:extLst>
              <a:ext uri="{FF2B5EF4-FFF2-40B4-BE49-F238E27FC236}">
                <a16:creationId xmlns="" xmlns:a16="http://schemas.microsoft.com/office/drawing/2014/main" id="{9ACA75BB-AE09-B75A-E2E2-04F096A722BF}"/>
              </a:ext>
            </a:extLst>
          </p:cNvPr>
          <p:cNvGraphicFramePr/>
          <p:nvPr>
            <p:extLst>
              <p:ext uri="{D42A27DB-BD31-4B8C-83A1-F6EECF244321}">
                <p14:modId xmlns:p14="http://schemas.microsoft.com/office/powerpoint/2010/main" val="1759131900"/>
              </p:ext>
            </p:extLst>
          </p:nvPr>
        </p:nvGraphicFramePr>
        <p:xfrm>
          <a:off x="251520" y="145677"/>
          <a:ext cx="6096000" cy="19940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88025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AC1FDF2-DAD4-07B9-D321-8CB0134A5660}"/>
              </a:ext>
            </a:extLst>
          </p:cNvPr>
          <p:cNvSpPr txBox="1"/>
          <p:nvPr/>
        </p:nvSpPr>
        <p:spPr>
          <a:xfrm>
            <a:off x="251520" y="339502"/>
            <a:ext cx="5616624" cy="400110"/>
          </a:xfrm>
          <a:prstGeom prst="rect">
            <a:avLst/>
          </a:prstGeom>
          <a:noFill/>
        </p:spPr>
        <p:txBody>
          <a:bodyPr wrap="square" rtlCol="0">
            <a:spAutoFit/>
          </a:bodyPr>
          <a:lstStyle/>
          <a:p>
            <a:r>
              <a:rPr lang="ru-RU" sz="2000" b="1" dirty="0">
                <a:latin typeface="+mj-lt"/>
              </a:rPr>
              <a:t>Дальнейшее развитие геологии в России:</a:t>
            </a:r>
          </a:p>
        </p:txBody>
      </p:sp>
      <p:grpSp>
        <p:nvGrpSpPr>
          <p:cNvPr id="2" name="Группа 1">
            <a:extLst>
              <a:ext uri="{FF2B5EF4-FFF2-40B4-BE49-F238E27FC236}">
                <a16:creationId xmlns="" xmlns:a16="http://schemas.microsoft.com/office/drawing/2014/main" id="{C5A73B0D-5F2B-AF52-55E3-F81F02E0262E}"/>
              </a:ext>
            </a:extLst>
          </p:cNvPr>
          <p:cNvGrpSpPr/>
          <p:nvPr/>
        </p:nvGrpSpPr>
        <p:grpSpPr>
          <a:xfrm>
            <a:off x="83023" y="928798"/>
            <a:ext cx="8977956" cy="4019215"/>
            <a:chOff x="231373" y="928798"/>
            <a:chExt cx="8659655" cy="4019215"/>
          </a:xfrm>
        </p:grpSpPr>
        <p:sp>
          <p:nvSpPr>
            <p:cNvPr id="5" name="Полилиния: фигура 4">
              <a:extLst>
                <a:ext uri="{FF2B5EF4-FFF2-40B4-BE49-F238E27FC236}">
                  <a16:creationId xmlns="" xmlns:a16="http://schemas.microsoft.com/office/drawing/2014/main" id="{24AA5C5C-58EA-2AED-9BDE-E263D5422387}"/>
                </a:ext>
              </a:extLst>
            </p:cNvPr>
            <p:cNvSpPr/>
            <p:nvPr/>
          </p:nvSpPr>
          <p:spPr>
            <a:xfrm>
              <a:off x="818955" y="1001459"/>
              <a:ext cx="8072073" cy="1857751"/>
            </a:xfrm>
            <a:custGeom>
              <a:avLst/>
              <a:gdLst>
                <a:gd name="connsiteX0" fmla="*/ 0 w 3603390"/>
                <a:gd name="connsiteY0" fmla="*/ 0 h 1758476"/>
                <a:gd name="connsiteX1" fmla="*/ 3603390 w 3603390"/>
                <a:gd name="connsiteY1" fmla="*/ 0 h 1758476"/>
                <a:gd name="connsiteX2" fmla="*/ 3603390 w 3603390"/>
                <a:gd name="connsiteY2" fmla="*/ 1758476 h 1758476"/>
                <a:gd name="connsiteX3" fmla="*/ 0 w 3603390"/>
                <a:gd name="connsiteY3" fmla="*/ 1758476 h 1758476"/>
                <a:gd name="connsiteX4" fmla="*/ 0 w 3603390"/>
                <a:gd name="connsiteY4" fmla="*/ 0 h 1758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390" h="1758476">
                  <a:moveTo>
                    <a:pt x="0" y="0"/>
                  </a:moveTo>
                  <a:lnTo>
                    <a:pt x="3603390" y="0"/>
                  </a:lnTo>
                  <a:lnTo>
                    <a:pt x="3603390" y="1758476"/>
                  </a:lnTo>
                  <a:lnTo>
                    <a:pt x="0" y="1758476"/>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62718" tIns="34290" rIns="34290" bIns="34290" numCol="1" spcCol="1270" anchor="ctr" anchorCtr="0">
              <a:noAutofit/>
            </a:bodyPr>
            <a:lstStyle/>
            <a:p>
              <a:pPr marL="357188" lvl="0" algn="l" defTabSz="400050">
                <a:lnSpc>
                  <a:spcPct val="90000"/>
                </a:lnSpc>
                <a:spcBef>
                  <a:spcPct val="0"/>
                </a:spcBef>
                <a:spcAft>
                  <a:spcPct val="35000"/>
                </a:spcAft>
                <a:buNone/>
              </a:pPr>
              <a:r>
                <a:rPr lang="ru-RU" sz="1400" b="1" kern="1200" dirty="0"/>
                <a:t>Василий Михайлович Севергин</a:t>
              </a:r>
              <a:r>
                <a:rPr lang="ru-RU" sz="1400" kern="1200" dirty="0"/>
                <a:t> (1765–1826):</a:t>
              </a:r>
            </a:p>
            <a:p>
              <a:pPr marL="357188" lvl="0" algn="l" defTabSz="400050">
                <a:lnSpc>
                  <a:spcPct val="90000"/>
                </a:lnSpc>
                <a:spcBef>
                  <a:spcPct val="0"/>
                </a:spcBef>
                <a:spcAft>
                  <a:spcPct val="35000"/>
                </a:spcAft>
                <a:buNone/>
              </a:pPr>
              <a:r>
                <a:rPr lang="ru-RU" sz="1400" kern="1200" dirty="0"/>
                <a:t>«Опыт минералогического землеописания Государства Российского». в 2 т</a:t>
              </a:r>
            </a:p>
            <a:p>
              <a:pPr marL="357188" lvl="0" algn="l" defTabSz="400050">
                <a:lnSpc>
                  <a:spcPct val="90000"/>
                </a:lnSpc>
                <a:spcBef>
                  <a:spcPct val="0"/>
                </a:spcBef>
                <a:spcAft>
                  <a:spcPct val="35000"/>
                </a:spcAft>
                <a:buNone/>
              </a:pPr>
              <a:r>
                <a:rPr lang="ru-RU" sz="1400" kern="1200" dirty="0"/>
                <a:t>«Первые основания минералогии, или естественной истории ископаемых тел» (1798), «Пробирное искусство, или Руководство к химическому испытанию металлических руд» (1801),</a:t>
              </a:r>
            </a:p>
            <a:p>
              <a:pPr marL="357188" lvl="0" algn="l" defTabSz="400050">
                <a:lnSpc>
                  <a:spcPct val="90000"/>
                </a:lnSpc>
                <a:spcBef>
                  <a:spcPct val="0"/>
                </a:spcBef>
                <a:spcAft>
                  <a:spcPct val="35000"/>
                </a:spcAft>
                <a:buNone/>
              </a:pPr>
              <a:r>
                <a:rPr lang="ru-RU" sz="1400" kern="1200" dirty="0"/>
                <a:t>«Подробный словарь минералогический» (1807), </a:t>
              </a:r>
            </a:p>
            <a:p>
              <a:pPr marL="357188" lvl="0" algn="l" defTabSz="400050">
                <a:lnSpc>
                  <a:spcPct val="90000"/>
                </a:lnSpc>
                <a:spcBef>
                  <a:spcPct val="0"/>
                </a:spcBef>
                <a:spcAft>
                  <a:spcPct val="35000"/>
                </a:spcAft>
                <a:buNone/>
              </a:pPr>
              <a:r>
                <a:rPr lang="ru-RU" sz="1400" kern="1200" dirty="0"/>
                <a:t>«Новая система минералов, основанная на наружных отличительных признаках» (1816).</a:t>
              </a:r>
            </a:p>
          </p:txBody>
        </p:sp>
        <p:sp>
          <p:nvSpPr>
            <p:cNvPr id="6" name="Прямоугольник 5">
              <a:extLst>
                <a:ext uri="{FF2B5EF4-FFF2-40B4-BE49-F238E27FC236}">
                  <a16:creationId xmlns="" xmlns:a16="http://schemas.microsoft.com/office/drawing/2014/main" id="{F5C58B3F-0C87-F0BE-63FA-38B1E8AF7F4B}"/>
                </a:ext>
              </a:extLst>
            </p:cNvPr>
            <p:cNvSpPr/>
            <p:nvPr/>
          </p:nvSpPr>
          <p:spPr>
            <a:xfrm>
              <a:off x="266409" y="928798"/>
              <a:ext cx="1566149" cy="185775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ru-RU"/>
            </a:p>
          </p:txBody>
        </p:sp>
        <p:sp>
          <p:nvSpPr>
            <p:cNvPr id="7" name="Полилиния: фигура 6">
              <a:extLst>
                <a:ext uri="{FF2B5EF4-FFF2-40B4-BE49-F238E27FC236}">
                  <a16:creationId xmlns="" xmlns:a16="http://schemas.microsoft.com/office/drawing/2014/main" id="{61F932B0-A492-617B-48C9-8892224E97BF}"/>
                </a:ext>
              </a:extLst>
            </p:cNvPr>
            <p:cNvSpPr/>
            <p:nvPr/>
          </p:nvSpPr>
          <p:spPr>
            <a:xfrm>
              <a:off x="770456" y="3078939"/>
              <a:ext cx="3759428" cy="1758476"/>
            </a:xfrm>
            <a:custGeom>
              <a:avLst/>
              <a:gdLst>
                <a:gd name="connsiteX0" fmla="*/ 0 w 3603390"/>
                <a:gd name="connsiteY0" fmla="*/ 0 h 1758476"/>
                <a:gd name="connsiteX1" fmla="*/ 3603390 w 3603390"/>
                <a:gd name="connsiteY1" fmla="*/ 0 h 1758476"/>
                <a:gd name="connsiteX2" fmla="*/ 3603390 w 3603390"/>
                <a:gd name="connsiteY2" fmla="*/ 1758476 h 1758476"/>
                <a:gd name="connsiteX3" fmla="*/ 0 w 3603390"/>
                <a:gd name="connsiteY3" fmla="*/ 1758476 h 1758476"/>
                <a:gd name="connsiteX4" fmla="*/ 0 w 3603390"/>
                <a:gd name="connsiteY4" fmla="*/ 0 h 1758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390" h="1758476">
                  <a:moveTo>
                    <a:pt x="0" y="0"/>
                  </a:moveTo>
                  <a:lnTo>
                    <a:pt x="3603390" y="0"/>
                  </a:lnTo>
                  <a:lnTo>
                    <a:pt x="3603390" y="1758476"/>
                  </a:lnTo>
                  <a:lnTo>
                    <a:pt x="0" y="1758476"/>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62718" tIns="53340" rIns="53340" bIns="53340" numCol="1" spcCol="1270" anchor="ctr" anchorCtr="0">
              <a:noAutofit/>
            </a:bodyPr>
            <a:lstStyle/>
            <a:p>
              <a:pPr marL="357188" lvl="0" indent="0" algn="l" defTabSz="622300">
                <a:lnSpc>
                  <a:spcPct val="90000"/>
                </a:lnSpc>
                <a:spcBef>
                  <a:spcPct val="0"/>
                </a:spcBef>
                <a:spcAft>
                  <a:spcPct val="35000"/>
                </a:spcAft>
                <a:buNone/>
              </a:pPr>
              <a:r>
                <a:rPr lang="ru-RU" sz="1400" b="1" kern="1200" dirty="0"/>
                <a:t>Дмитрий Иванович Соколов</a:t>
              </a:r>
              <a:r>
                <a:rPr lang="ru-RU" sz="1400" kern="1200" dirty="0"/>
                <a:t> (1788–1852)</a:t>
              </a:r>
            </a:p>
            <a:p>
              <a:pPr marL="357188" lvl="0" indent="0" algn="l" defTabSz="622300">
                <a:lnSpc>
                  <a:spcPct val="90000"/>
                </a:lnSpc>
                <a:spcBef>
                  <a:spcPct val="0"/>
                </a:spcBef>
                <a:spcAft>
                  <a:spcPct val="35000"/>
                </a:spcAft>
                <a:buNone/>
              </a:pPr>
              <a:r>
                <a:rPr lang="ru-RU" sz="1400" kern="1200" dirty="0"/>
                <a:t>«Руководство к минералогии» (1832) в 2 томах</a:t>
              </a:r>
            </a:p>
          </p:txBody>
        </p:sp>
        <p:sp>
          <p:nvSpPr>
            <p:cNvPr id="8" name="Прямоугольник 7">
              <a:extLst>
                <a:ext uri="{FF2B5EF4-FFF2-40B4-BE49-F238E27FC236}">
                  <a16:creationId xmlns="" xmlns:a16="http://schemas.microsoft.com/office/drawing/2014/main" id="{6F114599-0269-5019-8634-FA7E2FC98B55}"/>
                </a:ext>
              </a:extLst>
            </p:cNvPr>
            <p:cNvSpPr/>
            <p:nvPr/>
          </p:nvSpPr>
          <p:spPr>
            <a:xfrm>
              <a:off x="231373" y="2894795"/>
              <a:ext cx="1566149" cy="1857751"/>
            </a:xfrm>
            <a:prstGeom prst="rect">
              <a:avLst/>
            </a:prstGeom>
          </p:spPr>
          <p:style>
            <a:lnRef idx="2">
              <a:schemeClr val="lt1">
                <a:hueOff val="0"/>
                <a:satOff val="0"/>
                <a:lumOff val="0"/>
                <a:alphaOff val="0"/>
              </a:schemeClr>
            </a:lnRef>
            <a:fillRef idx="1">
              <a:schemeClr val="accent1">
                <a:tint val="50000"/>
                <a:hueOff val="-16521"/>
                <a:satOff val="-1608"/>
                <a:lumOff val="5466"/>
                <a:alphaOff val="0"/>
              </a:schemeClr>
            </a:fillRef>
            <a:effectRef idx="0">
              <a:schemeClr val="accent1">
                <a:tint val="50000"/>
                <a:hueOff val="-16521"/>
                <a:satOff val="-1608"/>
                <a:lumOff val="5466"/>
                <a:alphaOff val="0"/>
              </a:schemeClr>
            </a:effectRef>
            <a:fontRef idx="minor">
              <a:schemeClr val="lt1">
                <a:hueOff val="0"/>
                <a:satOff val="0"/>
                <a:lumOff val="0"/>
                <a:alphaOff val="0"/>
              </a:schemeClr>
            </a:fontRef>
          </p:style>
          <p:txBody>
            <a:bodyPr/>
            <a:lstStyle/>
            <a:p>
              <a:endParaRPr lang="ru-RU"/>
            </a:p>
          </p:txBody>
        </p:sp>
        <p:sp>
          <p:nvSpPr>
            <p:cNvPr id="9" name="Полилиния: фигура 8">
              <a:extLst>
                <a:ext uri="{FF2B5EF4-FFF2-40B4-BE49-F238E27FC236}">
                  <a16:creationId xmlns="" xmlns:a16="http://schemas.microsoft.com/office/drawing/2014/main" id="{12BBDA8A-2721-A946-E65F-B7A25103D222}"/>
                </a:ext>
              </a:extLst>
            </p:cNvPr>
            <p:cNvSpPr/>
            <p:nvPr/>
          </p:nvSpPr>
          <p:spPr>
            <a:xfrm>
              <a:off x="4994368" y="3189537"/>
              <a:ext cx="3896658" cy="1758476"/>
            </a:xfrm>
            <a:custGeom>
              <a:avLst/>
              <a:gdLst>
                <a:gd name="connsiteX0" fmla="*/ 0 w 3603390"/>
                <a:gd name="connsiteY0" fmla="*/ 0 h 1758476"/>
                <a:gd name="connsiteX1" fmla="*/ 3603390 w 3603390"/>
                <a:gd name="connsiteY1" fmla="*/ 0 h 1758476"/>
                <a:gd name="connsiteX2" fmla="*/ 3603390 w 3603390"/>
                <a:gd name="connsiteY2" fmla="*/ 1758476 h 1758476"/>
                <a:gd name="connsiteX3" fmla="*/ 0 w 3603390"/>
                <a:gd name="connsiteY3" fmla="*/ 1758476 h 1758476"/>
                <a:gd name="connsiteX4" fmla="*/ 0 w 3603390"/>
                <a:gd name="connsiteY4" fmla="*/ 0 h 1758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390" h="1758476">
                  <a:moveTo>
                    <a:pt x="0" y="0"/>
                  </a:moveTo>
                  <a:lnTo>
                    <a:pt x="3603390" y="0"/>
                  </a:lnTo>
                  <a:lnTo>
                    <a:pt x="3603390" y="1758476"/>
                  </a:lnTo>
                  <a:lnTo>
                    <a:pt x="0" y="1758476"/>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62718" tIns="53340" rIns="53340" bIns="53340" numCol="1" spcCol="1270" anchor="ctr" anchorCtr="0">
              <a:noAutofit/>
            </a:bodyPr>
            <a:lstStyle/>
            <a:p>
              <a:pPr marL="541338" lvl="0" algn="l" defTabSz="622300">
                <a:lnSpc>
                  <a:spcPct val="90000"/>
                </a:lnSpc>
                <a:spcBef>
                  <a:spcPct val="0"/>
                </a:spcBef>
                <a:spcAft>
                  <a:spcPct val="35000"/>
                </a:spcAft>
                <a:buNone/>
              </a:pPr>
              <a:r>
                <a:rPr lang="ru-RU" sz="1400" b="1" kern="1200" dirty="0"/>
                <a:t>Николай Иванович Кокшаров </a:t>
              </a:r>
              <a:r>
                <a:rPr lang="ru-RU" sz="1400" kern="1200" dirty="0"/>
                <a:t>(1818–1892)</a:t>
              </a:r>
            </a:p>
            <a:p>
              <a:pPr marL="541338" lvl="0" algn="l" defTabSz="622300">
                <a:lnSpc>
                  <a:spcPct val="90000"/>
                </a:lnSpc>
                <a:spcBef>
                  <a:spcPct val="0"/>
                </a:spcBef>
                <a:spcAft>
                  <a:spcPct val="35000"/>
                </a:spcAft>
                <a:buNone/>
              </a:pPr>
              <a:r>
                <a:rPr lang="ru-RU" sz="1400" kern="1200" dirty="0"/>
                <a:t>«Материалы для минералогии России» (1852–1892). </a:t>
              </a:r>
            </a:p>
          </p:txBody>
        </p:sp>
        <p:sp>
          <p:nvSpPr>
            <p:cNvPr id="10" name="Прямоугольник 9">
              <a:extLst>
                <a:ext uri="{FF2B5EF4-FFF2-40B4-BE49-F238E27FC236}">
                  <a16:creationId xmlns="" xmlns:a16="http://schemas.microsoft.com/office/drawing/2014/main" id="{6813CC28-15EF-9D70-51B8-923CC27894E1}"/>
                </a:ext>
              </a:extLst>
            </p:cNvPr>
            <p:cNvSpPr/>
            <p:nvPr/>
          </p:nvSpPr>
          <p:spPr>
            <a:xfrm>
              <a:off x="4592516" y="3005405"/>
              <a:ext cx="1566149" cy="1857751"/>
            </a:xfrm>
            <a:prstGeom prst="rect">
              <a:avLst/>
            </a:prstGeom>
          </p:spPr>
          <p:style>
            <a:lnRef idx="2">
              <a:schemeClr val="lt1">
                <a:hueOff val="0"/>
                <a:satOff val="0"/>
                <a:lumOff val="0"/>
                <a:alphaOff val="0"/>
              </a:schemeClr>
            </a:lnRef>
            <a:fillRef idx="1">
              <a:schemeClr val="accent1">
                <a:tint val="50000"/>
                <a:hueOff val="-33041"/>
                <a:satOff val="-3215"/>
                <a:lumOff val="10933"/>
                <a:alphaOff val="0"/>
              </a:schemeClr>
            </a:fillRef>
            <a:effectRef idx="0">
              <a:schemeClr val="accent1">
                <a:tint val="50000"/>
                <a:hueOff val="-33041"/>
                <a:satOff val="-3215"/>
                <a:lumOff val="10933"/>
                <a:alphaOff val="0"/>
              </a:schemeClr>
            </a:effectRef>
            <a:fontRef idx="minor">
              <a:schemeClr val="lt1">
                <a:hueOff val="0"/>
                <a:satOff val="0"/>
                <a:lumOff val="0"/>
                <a:alphaOff val="0"/>
              </a:schemeClr>
            </a:fontRef>
          </p:style>
          <p:txBody>
            <a:bodyPr/>
            <a:lstStyle/>
            <a:p>
              <a:endParaRPr lang="ru-RU"/>
            </a:p>
          </p:txBody>
        </p:sp>
      </p:gr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284" y="3153577"/>
            <a:ext cx="1116083" cy="1609200"/>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833" y="1029131"/>
            <a:ext cx="1242744" cy="1657084"/>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53" y="3018556"/>
            <a:ext cx="1227855" cy="1610227"/>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332203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Другая 6">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33927"/>
      </a:hlink>
      <a:folHlink>
        <a:srgbClr val="96A9A9"/>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6108</TotalTime>
  <Words>4243</Words>
  <Application>Microsoft Office PowerPoint</Application>
  <PresentationFormat>Экран (16:9)</PresentationFormat>
  <Paragraphs>422</Paragraphs>
  <Slides>43</Slides>
  <Notes>39</Notes>
  <HiddenSlides>0</HiddenSlides>
  <MMClips>0</MMClips>
  <ScaleCrop>false</ScaleCrop>
  <HeadingPairs>
    <vt:vector size="4" baseType="variant">
      <vt:variant>
        <vt:lpstr>Тема</vt:lpstr>
      </vt:variant>
      <vt:variant>
        <vt:i4>1</vt:i4>
      </vt:variant>
      <vt:variant>
        <vt:lpstr>Заголовки слайдов</vt:lpstr>
      </vt:variant>
      <vt:variant>
        <vt:i4>43</vt:i4>
      </vt:variant>
    </vt:vector>
  </HeadingPairs>
  <TitlesOfParts>
    <vt:vector size="4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Елена Ф. Бычкова</dc:creator>
  <cp:lastModifiedBy>Мария А. Климова</cp:lastModifiedBy>
  <cp:revision>80</cp:revision>
  <dcterms:created xsi:type="dcterms:W3CDTF">2024-01-29T10:01:55Z</dcterms:created>
  <dcterms:modified xsi:type="dcterms:W3CDTF">2024-05-29T12:25:03Z</dcterms:modified>
</cp:coreProperties>
</file>