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CE1"/>
    <a:srgbClr val="C6C5CA"/>
    <a:srgbClr val="BEBCC2"/>
    <a:srgbClr val="BABCC1"/>
    <a:srgbClr val="C1C0C6"/>
    <a:srgbClr val="CECCD1"/>
    <a:srgbClr val="CFCED4"/>
    <a:srgbClr val="C9CACF"/>
    <a:srgbClr val="D1D1D3"/>
    <a:srgbClr val="D6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F96AB-458C-4496-BA69-12DE9DA4F25E}" v="465" dt="2024-06-02T19:51:50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95" autoAdjust="0"/>
  </p:normalViewPr>
  <p:slideViewPr>
    <p:cSldViewPr>
      <p:cViewPr>
        <p:scale>
          <a:sx n="100" d="100"/>
          <a:sy n="100" d="100"/>
        </p:scale>
        <p:origin x="-1860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Климова" userId="4d778d03ef7e38f6" providerId="LiveId" clId="{687E62CF-5C71-4330-98A5-670296B5A344}"/>
    <pc:docChg chg="undo redo custSel addSld delSld modSld sldOrd modMainMaster">
      <pc:chgData name="Мария Климова" userId="4d778d03ef7e38f6" providerId="LiveId" clId="{687E62CF-5C71-4330-98A5-670296B5A344}" dt="2024-05-19T10:02:37.640" v="2976" actId="1076"/>
      <pc:docMkLst>
        <pc:docMk/>
      </pc:docMkLst>
      <pc:sldChg chg="addSp delSp modSp mod setBg">
        <pc:chgData name="Мария Климова" userId="4d778d03ef7e38f6" providerId="LiveId" clId="{687E62CF-5C71-4330-98A5-670296B5A344}" dt="2024-05-17T07:24:58.812" v="1008" actId="1076"/>
        <pc:sldMkLst>
          <pc:docMk/>
          <pc:sldMk cId="1987021102" sldId="256"/>
        </pc:sldMkLst>
        <pc:spChg chg="add del mod">
          <ac:chgData name="Мария Климова" userId="4d778d03ef7e38f6" providerId="LiveId" clId="{687E62CF-5C71-4330-98A5-670296B5A344}" dt="2024-05-01T19:16:05.923" v="61" actId="478"/>
          <ac:spMkLst>
            <pc:docMk/>
            <pc:sldMk cId="1987021102" sldId="256"/>
            <ac:spMk id="2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01T19:30:17.370" v="122" actId="207"/>
          <ac:spMkLst>
            <pc:docMk/>
            <pc:sldMk cId="1987021102" sldId="256"/>
            <ac:spMk id="5" creationId="{3550C500-B341-21C9-FA3A-3B24578FD672}"/>
          </ac:spMkLst>
        </pc:spChg>
        <pc:spChg chg="mod">
          <ac:chgData name="Мария Климова" userId="4d778d03ef7e38f6" providerId="LiveId" clId="{687E62CF-5C71-4330-98A5-670296B5A344}" dt="2024-05-01T19:09:04.678" v="33"/>
          <ac:spMkLst>
            <pc:docMk/>
            <pc:sldMk cId="1987021102" sldId="256"/>
            <ac:spMk id="6" creationId="{6BFCDC5A-68A8-0D90-EDBC-32A49B8F426A}"/>
          </ac:spMkLst>
        </pc:spChg>
        <pc:spChg chg="mod">
          <ac:chgData name="Мария Климова" userId="4d778d03ef7e38f6" providerId="LiveId" clId="{687E62CF-5C71-4330-98A5-670296B5A344}" dt="2024-05-01T19:11:28.050" v="39"/>
          <ac:spMkLst>
            <pc:docMk/>
            <pc:sldMk cId="1987021102" sldId="256"/>
            <ac:spMk id="7" creationId="{0FCF07A7-D3C0-CDCF-7C96-F0ADA9891D53}"/>
          </ac:spMkLst>
        </pc:spChg>
        <pc:spChg chg="add del mod">
          <ac:chgData name="Мария Климова" userId="4d778d03ef7e38f6" providerId="LiveId" clId="{687E62CF-5C71-4330-98A5-670296B5A344}" dt="2024-05-01T19:16:11.084" v="62" actId="478"/>
          <ac:spMkLst>
            <pc:docMk/>
            <pc:sldMk cId="1987021102" sldId="256"/>
            <ac:spMk id="9" creationId="{0953517A-B364-D10C-2FFF-1F91757FB848}"/>
          </ac:spMkLst>
        </pc:spChg>
        <pc:spChg chg="add mod">
          <ac:chgData name="Мария Климова" userId="4d778d03ef7e38f6" providerId="LiveId" clId="{687E62CF-5C71-4330-98A5-670296B5A344}" dt="2024-05-01T19:29:43.832" v="118" actId="1076"/>
          <ac:spMkLst>
            <pc:docMk/>
            <pc:sldMk cId="1987021102" sldId="256"/>
            <ac:spMk id="10" creationId="{0EC4210A-ED7E-3F8F-9D31-C6065730A952}"/>
          </ac:spMkLst>
        </pc:spChg>
        <pc:picChg chg="add mod">
          <ac:chgData name="Мария Климова" userId="4d778d03ef7e38f6" providerId="LiveId" clId="{687E62CF-5C71-4330-98A5-670296B5A344}" dt="2024-05-16T18:23:27.777" v="134" actId="1037"/>
          <ac:picMkLst>
            <pc:docMk/>
            <pc:sldMk cId="1987021102" sldId="256"/>
            <ac:picMk id="3" creationId="{CC35B0AA-28A3-A9D6-B896-19AB53E09AF3}"/>
          </ac:picMkLst>
        </pc:picChg>
        <pc:picChg chg="add del mod ord">
          <ac:chgData name="Мария Климова" userId="4d778d03ef7e38f6" providerId="LiveId" clId="{687E62CF-5C71-4330-98A5-670296B5A344}" dt="2024-05-17T07:24:58.812" v="1008" actId="1076"/>
          <ac:picMkLst>
            <pc:docMk/>
            <pc:sldMk cId="1987021102" sldId="256"/>
            <ac:picMk id="4" creationId="{5C9F02E2-B143-3097-8ED2-DF885B4EC9AD}"/>
          </ac:picMkLst>
        </pc:picChg>
      </pc:sldChg>
      <pc:sldChg chg="modSp mod setBg">
        <pc:chgData name="Мария Климова" userId="4d778d03ef7e38f6" providerId="LiveId" clId="{687E62CF-5C71-4330-98A5-670296B5A344}" dt="2024-05-18T18:56:36.326" v="2720" actId="1076"/>
        <pc:sldMkLst>
          <pc:docMk/>
          <pc:sldMk cId="92300948" sldId="258"/>
        </pc:sldMkLst>
        <pc:spChg chg="mod">
          <ac:chgData name="Мария Климова" userId="4d778d03ef7e38f6" providerId="LiveId" clId="{687E62CF-5C71-4330-98A5-670296B5A344}" dt="2024-05-18T18:56:27.441" v="2719" actId="14100"/>
          <ac:spMkLst>
            <pc:docMk/>
            <pc:sldMk cId="92300948" sldId="258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6T18:53:15.825" v="440" actId="1076"/>
          <ac:spMkLst>
            <pc:docMk/>
            <pc:sldMk cId="92300948" sldId="258"/>
            <ac:spMk id="4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6T18:51:24.810" v="431" actId="208"/>
          <ac:picMkLst>
            <pc:docMk/>
            <pc:sldMk cId="92300948" sldId="258"/>
            <ac:picMk id="102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8:56:36.326" v="2720" actId="1076"/>
          <ac:picMkLst>
            <pc:docMk/>
            <pc:sldMk cId="92300948" sldId="258"/>
            <ac:picMk id="1027" creationId="{00000000-0000-0000-0000-000000000000}"/>
          </ac:picMkLst>
        </pc:picChg>
      </pc:sldChg>
      <pc:sldChg chg="addSp delSp modSp del mod">
        <pc:chgData name="Мария Климова" userId="4d778d03ef7e38f6" providerId="LiveId" clId="{687E62CF-5C71-4330-98A5-670296B5A344}" dt="2024-05-16T20:23:56.766" v="750" actId="47"/>
        <pc:sldMkLst>
          <pc:docMk/>
          <pc:sldMk cId="1151850454" sldId="259"/>
        </pc:sldMkLst>
        <pc:graphicFrameChg chg="add del modGraphic">
          <ac:chgData name="Мария Климова" userId="4d778d03ef7e38f6" providerId="LiveId" clId="{687E62CF-5C71-4330-98A5-670296B5A344}" dt="2024-05-16T19:01:13.191" v="499" actId="1032"/>
          <ac:graphicFrameMkLst>
            <pc:docMk/>
            <pc:sldMk cId="1151850454" sldId="259"/>
            <ac:graphicFrameMk id="3" creationId="{4E0F2F63-574A-D6A6-B751-1BB3D54E10B9}"/>
          </ac:graphicFrameMkLst>
        </pc:graphicFrameChg>
        <pc:picChg chg="mod">
          <ac:chgData name="Мария Климова" userId="4d778d03ef7e38f6" providerId="LiveId" clId="{687E62CF-5C71-4330-98A5-670296B5A344}" dt="2024-05-16T19:03:08.750" v="567" actId="1076"/>
          <ac:picMkLst>
            <pc:docMk/>
            <pc:sldMk cId="1151850454" sldId="259"/>
            <ac:picMk id="409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19:03:10.173" v="568" actId="1076"/>
          <ac:picMkLst>
            <pc:docMk/>
            <pc:sldMk cId="1151850454" sldId="259"/>
            <ac:picMk id="409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19:03:07.688" v="566" actId="1076"/>
          <ac:picMkLst>
            <pc:docMk/>
            <pc:sldMk cId="1151850454" sldId="259"/>
            <ac:picMk id="4100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7T07:03:18.701" v="869" actId="14100"/>
        <pc:sldMkLst>
          <pc:docMk/>
          <pc:sldMk cId="3069886499" sldId="261"/>
        </pc:sldMkLst>
        <pc:spChg chg="mod">
          <ac:chgData name="Мария Климова" userId="4d778d03ef7e38f6" providerId="LiveId" clId="{687E62CF-5C71-4330-98A5-670296B5A344}" dt="2024-05-16T20:49:36.610" v="865" actId="114"/>
          <ac:spMkLst>
            <pc:docMk/>
            <pc:sldMk cId="3069886499" sldId="261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6T20:48:22.753" v="851" actId="1076"/>
          <ac:spMkLst>
            <pc:docMk/>
            <pc:sldMk cId="3069886499" sldId="261"/>
            <ac:spMk id="3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6T20:49:26.767" v="864" actId="1076"/>
          <ac:spMkLst>
            <pc:docMk/>
            <pc:sldMk cId="3069886499" sldId="261"/>
            <ac:spMk id="4" creationId="{BD12E61A-864B-53C5-497E-456F836F26BF}"/>
          </ac:spMkLst>
        </pc:spChg>
        <pc:picChg chg="add del mod">
          <ac:chgData name="Мария Климова" userId="4d778d03ef7e38f6" providerId="LiveId" clId="{687E62CF-5C71-4330-98A5-670296B5A344}" dt="2024-05-17T07:03:18.701" v="869" actId="14100"/>
          <ac:picMkLst>
            <pc:docMk/>
            <pc:sldMk cId="3069886499" sldId="261"/>
            <ac:picMk id="1026" creationId="{84865C29-EAC0-3E7E-07A0-0EE9126676C8}"/>
          </ac:picMkLst>
        </pc:picChg>
        <pc:picChg chg="add del mod">
          <ac:chgData name="Мария Климова" userId="4d778d03ef7e38f6" providerId="LiveId" clId="{687E62CF-5C71-4330-98A5-670296B5A344}" dt="2024-05-16T20:47:56.026" v="844" actId="478"/>
          <ac:picMkLst>
            <pc:docMk/>
            <pc:sldMk cId="3069886499" sldId="261"/>
            <ac:picMk id="614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20:44:59.308" v="833" actId="1076"/>
          <ac:picMkLst>
            <pc:docMk/>
            <pc:sldMk cId="3069886499" sldId="261"/>
            <ac:picMk id="6148" creationId="{00000000-0000-0000-0000-000000000000}"/>
          </ac:picMkLst>
        </pc:picChg>
      </pc:sldChg>
      <pc:sldChg chg="addSp modSp mod">
        <pc:chgData name="Мария Климова" userId="4d778d03ef7e38f6" providerId="LiveId" clId="{687E62CF-5C71-4330-98A5-670296B5A344}" dt="2024-05-17T10:03:16.582" v="1196" actId="14100"/>
        <pc:sldMkLst>
          <pc:docMk/>
          <pc:sldMk cId="2726903617" sldId="262"/>
        </pc:sldMkLst>
        <pc:spChg chg="mod">
          <ac:chgData name="Мария Климова" userId="4d778d03ef7e38f6" providerId="LiveId" clId="{687E62CF-5C71-4330-98A5-670296B5A344}" dt="2024-05-17T10:03:16.582" v="1196" actId="14100"/>
          <ac:spMkLst>
            <pc:docMk/>
            <pc:sldMk cId="2726903617" sldId="262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7T10:02:55.368" v="1192" actId="121"/>
          <ac:spMkLst>
            <pc:docMk/>
            <pc:sldMk cId="2726903617" sldId="262"/>
            <ac:spMk id="3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6T20:39:16.687" v="816" actId="12"/>
          <ac:spMkLst>
            <pc:docMk/>
            <pc:sldMk cId="2726903617" sldId="262"/>
            <ac:spMk id="4" creationId="{D40240B2-EE29-6638-94AE-67135EA8DD16}"/>
          </ac:spMkLst>
        </pc:spChg>
        <pc:picChg chg="mod">
          <ac:chgData name="Мария Климова" userId="4d778d03ef7e38f6" providerId="LiveId" clId="{687E62CF-5C71-4330-98A5-670296B5A344}" dt="2024-05-16T20:37:53.700" v="811" actId="1076"/>
          <ac:picMkLst>
            <pc:docMk/>
            <pc:sldMk cId="2726903617" sldId="262"/>
            <ac:picMk id="512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20:37:57.134" v="812" actId="1076"/>
          <ac:picMkLst>
            <pc:docMk/>
            <pc:sldMk cId="2726903617" sldId="262"/>
            <ac:picMk id="5123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20:37:48.824" v="809" actId="1076"/>
          <ac:picMkLst>
            <pc:docMk/>
            <pc:sldMk cId="2726903617" sldId="262"/>
            <ac:picMk id="5124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7T07:19:25.034" v="1003" actId="1076"/>
        <pc:sldMkLst>
          <pc:docMk/>
          <pc:sldMk cId="928696659" sldId="263"/>
        </pc:sldMkLst>
        <pc:spChg chg="mod">
          <ac:chgData name="Мария Климова" userId="4d778d03ef7e38f6" providerId="LiveId" clId="{687E62CF-5C71-4330-98A5-670296B5A344}" dt="2024-05-17T07:16:24.810" v="984" actId="1076"/>
          <ac:spMkLst>
            <pc:docMk/>
            <pc:sldMk cId="928696659" sldId="263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7T07:19:25.034" v="1003" actId="1076"/>
          <ac:spMkLst>
            <pc:docMk/>
            <pc:sldMk cId="928696659" sldId="263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7T07:16:54.245" v="989" actId="1076"/>
          <ac:spMkLst>
            <pc:docMk/>
            <pc:sldMk cId="928696659" sldId="263"/>
            <ac:spMk id="4" creationId="{00000000-0000-0000-0000-000000000000}"/>
          </ac:spMkLst>
        </pc:spChg>
        <pc:spChg chg="add del mod">
          <ac:chgData name="Мария Климова" userId="4d778d03ef7e38f6" providerId="LiveId" clId="{687E62CF-5C71-4330-98A5-670296B5A344}" dt="2024-05-17T07:06:55.141" v="889" actId="478"/>
          <ac:spMkLst>
            <pc:docMk/>
            <pc:sldMk cId="928696659" sldId="263"/>
            <ac:spMk id="5" creationId="{AF4A892C-88AD-F267-3EB8-8D04B0E93E81}"/>
          </ac:spMkLst>
        </pc:spChg>
        <pc:graphicFrameChg chg="add mod modGraphic">
          <ac:chgData name="Мария Климова" userId="4d778d03ef7e38f6" providerId="LiveId" clId="{687E62CF-5C71-4330-98A5-670296B5A344}" dt="2024-05-17T07:18:36.402" v="994" actId="255"/>
          <ac:graphicFrameMkLst>
            <pc:docMk/>
            <pc:sldMk cId="928696659" sldId="263"/>
            <ac:graphicFrameMk id="6" creationId="{ED0AD8B2-F4D9-5CDA-45B3-08480BBEF7F4}"/>
          </ac:graphicFrameMkLst>
        </pc:graphicFrameChg>
        <pc:picChg chg="mod">
          <ac:chgData name="Мария Климова" userId="4d778d03ef7e38f6" providerId="LiveId" clId="{687E62CF-5C71-4330-98A5-670296B5A344}" dt="2024-05-17T07:18:44.426" v="995" actId="1076"/>
          <ac:picMkLst>
            <pc:docMk/>
            <pc:sldMk cId="928696659" sldId="263"/>
            <ac:picMk id="7170" creationId="{00000000-0000-0000-0000-000000000000}"/>
          </ac:picMkLst>
        </pc:picChg>
      </pc:sldChg>
      <pc:sldChg chg="addSp delSp modSp del mod">
        <pc:chgData name="Мария Климова" userId="4d778d03ef7e38f6" providerId="LiveId" clId="{687E62CF-5C71-4330-98A5-670296B5A344}" dt="2024-05-17T10:02:25.874" v="1186" actId="47"/>
        <pc:sldMkLst>
          <pc:docMk/>
          <pc:sldMk cId="2357238837" sldId="264"/>
        </pc:sldMkLst>
        <pc:spChg chg="del mod">
          <ac:chgData name="Мария Климова" userId="4d778d03ef7e38f6" providerId="LiveId" clId="{687E62CF-5C71-4330-98A5-670296B5A344}" dt="2024-05-17T09:51:36.040" v="1059" actId="478"/>
          <ac:spMkLst>
            <pc:docMk/>
            <pc:sldMk cId="2357238837" sldId="264"/>
            <ac:spMk id="2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7T09:48:59.043" v="1044" actId="113"/>
          <ac:spMkLst>
            <pc:docMk/>
            <pc:sldMk cId="2357238837" sldId="264"/>
            <ac:spMk id="3" creationId="{DAC1FDF2-DAD4-07B9-D321-8CB0134A5660}"/>
          </ac:spMkLst>
        </pc:spChg>
        <pc:graphicFrameChg chg="add mod modGraphic">
          <ac:chgData name="Мария Климова" userId="4d778d03ef7e38f6" providerId="LiveId" clId="{687E62CF-5C71-4330-98A5-670296B5A344}" dt="2024-05-17T09:57:22.189" v="1141" actId="403"/>
          <ac:graphicFrameMkLst>
            <pc:docMk/>
            <pc:sldMk cId="2357238837" sldId="264"/>
            <ac:graphicFrameMk id="4" creationId="{8786B766-88D4-AB8B-154F-DB75BFDAB694}"/>
          </ac:graphicFrameMkLst>
        </pc:graphicFrameChg>
        <pc:picChg chg="mod">
          <ac:chgData name="Мария Климова" userId="4d778d03ef7e38f6" providerId="LiveId" clId="{687E62CF-5C71-4330-98A5-670296B5A344}" dt="2024-05-17T09:51:45.154" v="1063" actId="1076"/>
          <ac:picMkLst>
            <pc:docMk/>
            <pc:sldMk cId="2357238837" sldId="264"/>
            <ac:picMk id="819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7T09:51:44.128" v="1062" actId="1076"/>
          <ac:picMkLst>
            <pc:docMk/>
            <pc:sldMk cId="2357238837" sldId="264"/>
            <ac:picMk id="819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7T09:57:21.347" v="1136" actId="1076"/>
          <ac:picMkLst>
            <pc:docMk/>
            <pc:sldMk cId="2357238837" sldId="264"/>
            <ac:picMk id="8196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8T11:19:42.748" v="1722" actId="1076"/>
        <pc:sldMkLst>
          <pc:docMk/>
          <pc:sldMk cId="4280303396" sldId="266"/>
        </pc:sldMkLst>
        <pc:spChg chg="del">
          <ac:chgData name="Мария Климова" userId="4d778d03ef7e38f6" providerId="LiveId" clId="{687E62CF-5C71-4330-98A5-670296B5A344}" dt="2024-05-18T11:16:56.997" v="1690" actId="478"/>
          <ac:spMkLst>
            <pc:docMk/>
            <pc:sldMk cId="4280303396" sldId="266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17:55.434" v="1705" actId="1076"/>
          <ac:spMkLst>
            <pc:docMk/>
            <pc:sldMk cId="4280303396" sldId="266"/>
            <ac:spMk id="3" creationId="{00000000-0000-0000-0000-000000000000}"/>
          </ac:spMkLst>
        </pc:spChg>
        <pc:graphicFrameChg chg="add mod modGraphic">
          <ac:chgData name="Мария Климова" userId="4d778d03ef7e38f6" providerId="LiveId" clId="{687E62CF-5C71-4330-98A5-670296B5A344}" dt="2024-05-18T11:18:55.376" v="1707" actId="13782"/>
          <ac:graphicFrameMkLst>
            <pc:docMk/>
            <pc:sldMk cId="4280303396" sldId="266"/>
            <ac:graphicFrameMk id="4" creationId="{6C1F6ABA-66BC-C168-A987-9539C39BCDFC}"/>
          </ac:graphicFrameMkLst>
        </pc:graphicFrameChg>
        <pc:picChg chg="mod">
          <ac:chgData name="Мария Климова" userId="4d778d03ef7e38f6" providerId="LiveId" clId="{687E62CF-5C71-4330-98A5-670296B5A344}" dt="2024-05-18T11:19:23.134" v="1716" actId="1076"/>
          <ac:picMkLst>
            <pc:docMk/>
            <pc:sldMk cId="4280303396" sldId="266"/>
            <ac:picMk id="1024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19:32.669" v="1718" actId="1076"/>
          <ac:picMkLst>
            <pc:docMk/>
            <pc:sldMk cId="4280303396" sldId="266"/>
            <ac:picMk id="10243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19:27.553" v="1717" actId="1076"/>
          <ac:picMkLst>
            <pc:docMk/>
            <pc:sldMk cId="4280303396" sldId="266"/>
            <ac:picMk id="1024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19:42.748" v="1722" actId="1076"/>
          <ac:picMkLst>
            <pc:docMk/>
            <pc:sldMk cId="4280303396" sldId="266"/>
            <ac:picMk id="1024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19:38.904" v="1721" actId="1076"/>
          <ac:picMkLst>
            <pc:docMk/>
            <pc:sldMk cId="4280303396" sldId="266"/>
            <ac:picMk id="10246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1:35:31.919" v="1850" actId="1076"/>
        <pc:sldMkLst>
          <pc:docMk/>
          <pc:sldMk cId="1791818372" sldId="267"/>
        </pc:sldMkLst>
        <pc:spChg chg="mod">
          <ac:chgData name="Мария Климова" userId="4d778d03ef7e38f6" providerId="LiveId" clId="{687E62CF-5C71-4330-98A5-670296B5A344}" dt="2024-05-18T11:31:34.876" v="1819" actId="122"/>
          <ac:spMkLst>
            <pc:docMk/>
            <pc:sldMk cId="1791818372" sldId="267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4:12.984" v="1841" actId="1076"/>
          <ac:spMkLst>
            <pc:docMk/>
            <pc:sldMk cId="1791818372" sldId="267"/>
            <ac:spMk id="4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4:34.805" v="1842" actId="1076"/>
          <ac:spMkLst>
            <pc:docMk/>
            <pc:sldMk cId="1791818372" sldId="267"/>
            <ac:spMk id="5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4:50.596" v="1845" actId="1076"/>
          <ac:spMkLst>
            <pc:docMk/>
            <pc:sldMk cId="1791818372" sldId="267"/>
            <ac:spMk id="6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1:39.836" v="1821" actId="122"/>
          <ac:spMkLst>
            <pc:docMk/>
            <pc:sldMk cId="1791818372" sldId="267"/>
            <ac:spMk id="7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3:46.545" v="1837" actId="1076"/>
          <ac:spMkLst>
            <pc:docMk/>
            <pc:sldMk cId="1791818372" sldId="267"/>
            <ac:spMk id="8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3:32.386" v="1835" actId="1076"/>
          <ac:spMkLst>
            <pc:docMk/>
            <pc:sldMk cId="1791818372" sldId="267"/>
            <ac:spMk id="9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5:21.210" v="1849" actId="1037"/>
          <ac:spMkLst>
            <pc:docMk/>
            <pc:sldMk cId="1791818372" sldId="267"/>
            <ac:spMk id="10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1:50.508" v="1822" actId="122"/>
          <ac:spMkLst>
            <pc:docMk/>
            <pc:sldMk cId="1791818372" sldId="267"/>
            <ac:spMk id="11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2:31.272" v="1827" actId="1076"/>
          <ac:spMkLst>
            <pc:docMk/>
            <pc:sldMk cId="1791818372" sldId="267"/>
            <ac:spMk id="1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1:36.862" v="1820" actId="122"/>
          <ac:spMkLst>
            <pc:docMk/>
            <pc:sldMk cId="1791818372" sldId="267"/>
            <ac:spMk id="1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1:31:50.508" v="1822" actId="122"/>
          <ac:spMkLst>
            <pc:docMk/>
            <pc:sldMk cId="1791818372" sldId="267"/>
            <ac:spMk id="14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1:31:09.257" v="1815" actId="1076"/>
          <ac:picMkLst>
            <pc:docMk/>
            <pc:sldMk cId="1791818372" sldId="267"/>
            <ac:picMk id="205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4:05.369" v="1840" actId="1076"/>
          <ac:picMkLst>
            <pc:docMk/>
            <pc:sldMk cId="1791818372" sldId="267"/>
            <ac:picMk id="2051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3:21.781" v="1834" actId="1076"/>
          <ac:picMkLst>
            <pc:docMk/>
            <pc:sldMk cId="1791818372" sldId="267"/>
            <ac:picMk id="205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4:43.241" v="1844" actId="1076"/>
          <ac:picMkLst>
            <pc:docMk/>
            <pc:sldMk cId="1791818372" sldId="267"/>
            <ac:picMk id="2053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1:18.095" v="1817" actId="1076"/>
          <ac:picMkLst>
            <pc:docMk/>
            <pc:sldMk cId="1791818372" sldId="267"/>
            <ac:picMk id="205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3:40.418" v="1836" actId="1076"/>
          <ac:picMkLst>
            <pc:docMk/>
            <pc:sldMk cId="1791818372" sldId="267"/>
            <ac:picMk id="205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3:17.842" v="1833" actId="1076"/>
          <ac:picMkLst>
            <pc:docMk/>
            <pc:sldMk cId="1791818372" sldId="267"/>
            <ac:picMk id="205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5:12.874" v="1847" actId="1076"/>
          <ac:picMkLst>
            <pc:docMk/>
            <pc:sldMk cId="1791818372" sldId="267"/>
            <ac:picMk id="205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4:03.344" v="1839" actId="1076"/>
          <ac:picMkLst>
            <pc:docMk/>
            <pc:sldMk cId="1791818372" sldId="267"/>
            <ac:picMk id="205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2:27.115" v="1826" actId="1076"/>
          <ac:picMkLst>
            <pc:docMk/>
            <pc:sldMk cId="1791818372" sldId="267"/>
            <ac:picMk id="205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23:57.582" v="1756" actId="1076"/>
          <ac:picMkLst>
            <pc:docMk/>
            <pc:sldMk cId="1791818372" sldId="267"/>
            <ac:picMk id="206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1:35:31.919" v="1850" actId="1076"/>
          <ac:picMkLst>
            <pc:docMk/>
            <pc:sldMk cId="1791818372" sldId="267"/>
            <ac:picMk id="2061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4:23:25.940" v="1969" actId="255"/>
        <pc:sldMkLst>
          <pc:docMk/>
          <pc:sldMk cId="2789473844" sldId="268"/>
        </pc:sldMkLst>
        <pc:spChg chg="mod">
          <ac:chgData name="Мария Климова" userId="4d778d03ef7e38f6" providerId="LiveId" clId="{687E62CF-5C71-4330-98A5-670296B5A344}" dt="2024-05-18T14:23:25.940" v="1969" actId="255"/>
          <ac:spMkLst>
            <pc:docMk/>
            <pc:sldMk cId="2789473844" sldId="268"/>
            <ac:spMk id="2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4:21:42.244" v="1948" actId="1037"/>
          <ac:picMkLst>
            <pc:docMk/>
            <pc:sldMk cId="2789473844" sldId="268"/>
            <ac:picMk id="307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4:22:28.945" v="1959" actId="1076"/>
          <ac:picMkLst>
            <pc:docMk/>
            <pc:sldMk cId="2789473844" sldId="268"/>
            <ac:picMk id="12290" creationId="{00000000-0000-0000-0000-000000000000}"/>
          </ac:picMkLst>
        </pc:picChg>
      </pc:sldChg>
      <pc:sldChg chg="addSp delSp modSp mod modAnim">
        <pc:chgData name="Мария Климова" userId="4d778d03ef7e38f6" providerId="LiveId" clId="{687E62CF-5C71-4330-98A5-670296B5A344}" dt="2024-05-18T14:54:45.790" v="2061" actId="2792"/>
        <pc:sldMkLst>
          <pc:docMk/>
          <pc:sldMk cId="1905052255" sldId="269"/>
        </pc:sldMkLst>
        <pc:spChg chg="mod">
          <ac:chgData name="Мария Климова" userId="4d778d03ef7e38f6" providerId="LiveId" clId="{687E62CF-5C71-4330-98A5-670296B5A344}" dt="2024-05-18T14:54:45.790" v="2061" actId="2792"/>
          <ac:spMkLst>
            <pc:docMk/>
            <pc:sldMk cId="1905052255" sldId="269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4:17:39.841" v="1918" actId="1036"/>
          <ac:spMkLst>
            <pc:docMk/>
            <pc:sldMk cId="1905052255" sldId="269"/>
            <ac:spMk id="3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8T14:09:33.972" v="1860" actId="403"/>
          <ac:spMkLst>
            <pc:docMk/>
            <pc:sldMk cId="1905052255" sldId="269"/>
            <ac:spMk id="5" creationId="{5EFE343E-0AB5-92FD-C308-8B2DEC71F4C8}"/>
          </ac:spMkLst>
        </pc:spChg>
        <pc:spChg chg="add mod ord">
          <ac:chgData name="Мария Климова" userId="4d778d03ef7e38f6" providerId="LiveId" clId="{687E62CF-5C71-4330-98A5-670296B5A344}" dt="2024-05-18T14:19:15.859" v="1941" actId="171"/>
          <ac:spMkLst>
            <pc:docMk/>
            <pc:sldMk cId="1905052255" sldId="269"/>
            <ac:spMk id="6" creationId="{762BF2EA-3C6B-BC13-5BAE-6A21F5518B61}"/>
          </ac:spMkLst>
        </pc:spChg>
        <pc:picChg chg="add mod">
          <ac:chgData name="Мария Климова" userId="4d778d03ef7e38f6" providerId="LiveId" clId="{687E62CF-5C71-4330-98A5-670296B5A344}" dt="2024-05-18T14:54:26.741" v="2055" actId="1038"/>
          <ac:picMkLst>
            <pc:docMk/>
            <pc:sldMk cId="1905052255" sldId="269"/>
            <ac:picMk id="2050" creationId="{C81561F2-48B2-4F07-2A45-33C4CAED831D}"/>
          </ac:picMkLst>
        </pc:picChg>
        <pc:picChg chg="del mod">
          <ac:chgData name="Мария Климова" userId="4d778d03ef7e38f6" providerId="LiveId" clId="{687E62CF-5C71-4330-98A5-670296B5A344}" dt="2024-05-18T14:54:10.855" v="2053" actId="478"/>
          <ac:picMkLst>
            <pc:docMk/>
            <pc:sldMk cId="1905052255" sldId="269"/>
            <ac:picMk id="5122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8T15:02:09.231" v="2120" actId="122"/>
        <pc:sldMkLst>
          <pc:docMk/>
          <pc:sldMk cId="277197919" sldId="270"/>
        </pc:sldMkLst>
        <pc:spChg chg="mod">
          <ac:chgData name="Мария Климова" userId="4d778d03ef7e38f6" providerId="LiveId" clId="{687E62CF-5C71-4330-98A5-670296B5A344}" dt="2024-05-18T15:02:09.231" v="2120" actId="122"/>
          <ac:spMkLst>
            <pc:docMk/>
            <pc:sldMk cId="277197919" sldId="270"/>
            <ac:spMk id="2" creationId="{00000000-0000-0000-0000-000000000000}"/>
          </ac:spMkLst>
        </pc:spChg>
        <pc:spChg chg="add">
          <ac:chgData name="Мария Климова" userId="4d778d03ef7e38f6" providerId="LiveId" clId="{687E62CF-5C71-4330-98A5-670296B5A344}" dt="2024-05-18T14:59:27.526" v="2083"/>
          <ac:spMkLst>
            <pc:docMk/>
            <pc:sldMk cId="277197919" sldId="270"/>
            <ac:spMk id="3" creationId="{59A7B6C7-2490-FEA5-5351-6D4A3D670CA7}"/>
          </ac:spMkLst>
        </pc:spChg>
        <pc:spChg chg="add mod">
          <ac:chgData name="Мария Климова" userId="4d778d03ef7e38f6" providerId="LiveId" clId="{687E62CF-5C71-4330-98A5-670296B5A344}" dt="2024-05-18T14:59:51.807" v="2089" actId="14100"/>
          <ac:spMkLst>
            <pc:docMk/>
            <pc:sldMk cId="277197919" sldId="270"/>
            <ac:spMk id="4" creationId="{9C46D7AF-54AC-B6E4-DCF5-00FFCABA68DC}"/>
          </ac:spMkLst>
        </pc:spChg>
        <pc:picChg chg="add mod ord">
          <ac:chgData name="Мария Климова" userId="4d778d03ef7e38f6" providerId="LiveId" clId="{687E62CF-5C71-4330-98A5-670296B5A344}" dt="2024-05-18T15:01:41.054" v="2115" actId="1038"/>
          <ac:picMkLst>
            <pc:docMk/>
            <pc:sldMk cId="277197919" sldId="270"/>
            <ac:picMk id="6" creationId="{40D17A1A-11D0-DA42-D205-7835A28988E1}"/>
          </ac:picMkLst>
        </pc:picChg>
        <pc:picChg chg="del mod">
          <ac:chgData name="Мария Климова" userId="4d778d03ef7e38f6" providerId="LiveId" clId="{687E62CF-5C71-4330-98A5-670296B5A344}" dt="2024-05-18T15:00:25.677" v="2094" actId="478"/>
          <ac:picMkLst>
            <pc:docMk/>
            <pc:sldMk cId="277197919" sldId="270"/>
            <ac:picMk id="1026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8T14:59:38.765" v="2087" actId="1076"/>
        <pc:sldMkLst>
          <pc:docMk/>
          <pc:sldMk cId="2076350780" sldId="271"/>
        </pc:sldMkLst>
        <pc:spChg chg="mod">
          <ac:chgData name="Мария Климова" userId="4d778d03ef7e38f6" providerId="LiveId" clId="{687E62CF-5C71-4330-98A5-670296B5A344}" dt="2024-05-18T14:25:17.109" v="1981" actId="1036"/>
          <ac:spMkLst>
            <pc:docMk/>
            <pc:sldMk cId="2076350780" sldId="271"/>
            <ac:spMk id="3" creationId="{00000000-0000-0000-0000-000000000000}"/>
          </ac:spMkLst>
        </pc:spChg>
        <pc:picChg chg="add mod">
          <ac:chgData name="Мария Климова" userId="4d778d03ef7e38f6" providerId="LiveId" clId="{687E62CF-5C71-4330-98A5-670296B5A344}" dt="2024-05-18T14:59:38.765" v="2087" actId="1076"/>
          <ac:picMkLst>
            <pc:docMk/>
            <pc:sldMk cId="2076350780" sldId="271"/>
            <ac:picMk id="3074" creationId="{D2EC3180-8EF5-8A4C-32E1-5B07A088087A}"/>
          </ac:picMkLst>
        </pc:picChg>
        <pc:picChg chg="add mod">
          <ac:chgData name="Мария Климова" userId="4d778d03ef7e38f6" providerId="LiveId" clId="{687E62CF-5C71-4330-98A5-670296B5A344}" dt="2024-05-18T14:57:16.304" v="2081" actId="1076"/>
          <ac:picMkLst>
            <pc:docMk/>
            <pc:sldMk cId="2076350780" sldId="271"/>
            <ac:picMk id="3076" creationId="{D084BB5D-B8A3-29A6-5D70-A7B2F1F24290}"/>
          </ac:picMkLst>
        </pc:picChg>
        <pc:picChg chg="del mod">
          <ac:chgData name="Мария Климова" userId="4d778d03ef7e38f6" providerId="LiveId" clId="{687E62CF-5C71-4330-98A5-670296B5A344}" dt="2024-05-18T14:57:07.260" v="2078" actId="478"/>
          <ac:picMkLst>
            <pc:docMk/>
            <pc:sldMk cId="2076350780" sldId="271"/>
            <ac:picMk id="4098" creationId="{00000000-0000-0000-0000-000000000000}"/>
          </ac:picMkLst>
        </pc:picChg>
        <pc:picChg chg="del mod">
          <ac:chgData name="Мария Климова" userId="4d778d03ef7e38f6" providerId="LiveId" clId="{687E62CF-5C71-4330-98A5-670296B5A344}" dt="2024-05-18T14:55:38.969" v="2065" actId="478"/>
          <ac:picMkLst>
            <pc:docMk/>
            <pc:sldMk cId="2076350780" sldId="271"/>
            <ac:picMk id="4099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6T18:58:33.845" v="495" actId="1076"/>
        <pc:sldMkLst>
          <pc:docMk/>
          <pc:sldMk cId="4051428829" sldId="273"/>
        </pc:sldMkLst>
        <pc:spChg chg="mod">
          <ac:chgData name="Мария Климова" userId="4d778d03ef7e38f6" providerId="LiveId" clId="{687E62CF-5C71-4330-98A5-670296B5A344}" dt="2024-05-16T18:57:28.176" v="478" actId="14100"/>
          <ac:spMkLst>
            <pc:docMk/>
            <pc:sldMk cId="4051428829" sldId="273"/>
            <ac:spMk id="2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6T18:57:34.691" v="479" actId="1037"/>
          <ac:picMkLst>
            <pc:docMk/>
            <pc:sldMk cId="4051428829" sldId="273"/>
            <ac:picMk id="307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18:58:33.845" v="495" actId="1076"/>
          <ac:picMkLst>
            <pc:docMk/>
            <pc:sldMk cId="4051428829" sldId="273"/>
            <ac:picMk id="307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18:58:27.090" v="492" actId="1076"/>
          <ac:picMkLst>
            <pc:docMk/>
            <pc:sldMk cId="4051428829" sldId="273"/>
            <ac:picMk id="307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6T18:58:28.689" v="493" actId="1076"/>
          <ac:picMkLst>
            <pc:docMk/>
            <pc:sldMk cId="4051428829" sldId="273"/>
            <ac:picMk id="3077" creationId="{00000000-0000-0000-0000-000000000000}"/>
          </ac:picMkLst>
        </pc:picChg>
      </pc:sldChg>
      <pc:sldChg chg="delSp modSp mod">
        <pc:chgData name="Мария Климова" userId="4d778d03ef7e38f6" providerId="LiveId" clId="{687E62CF-5C71-4330-98A5-670296B5A344}" dt="2024-05-18T15:33:00.347" v="2213" actId="1076"/>
        <pc:sldMkLst>
          <pc:docMk/>
          <pc:sldMk cId="2983428157" sldId="274"/>
        </pc:sldMkLst>
        <pc:spChg chg="mod">
          <ac:chgData name="Мария Климова" userId="4d778d03ef7e38f6" providerId="LiveId" clId="{687E62CF-5C71-4330-98A5-670296B5A344}" dt="2024-05-18T15:33:00.347" v="2213" actId="1076"/>
          <ac:spMkLst>
            <pc:docMk/>
            <pc:sldMk cId="2983428157" sldId="274"/>
            <ac:spMk id="3" creationId="{00000000-0000-0000-0000-000000000000}"/>
          </ac:spMkLst>
        </pc:spChg>
        <pc:picChg chg="mod ord">
          <ac:chgData name="Мария Климова" userId="4d778d03ef7e38f6" providerId="LiveId" clId="{687E62CF-5C71-4330-98A5-670296B5A344}" dt="2024-05-18T15:32:28.097" v="2204" actId="1076"/>
          <ac:picMkLst>
            <pc:docMk/>
            <pc:sldMk cId="2983428157" sldId="274"/>
            <ac:picMk id="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31:56.290" v="2195" actId="1076"/>
          <ac:picMkLst>
            <pc:docMk/>
            <pc:sldMk cId="2983428157" sldId="274"/>
            <ac:picMk id="1126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32:07.145" v="2199" actId="1076"/>
          <ac:picMkLst>
            <pc:docMk/>
            <pc:sldMk cId="2983428157" sldId="274"/>
            <ac:picMk id="11267" creationId="{00000000-0000-0000-0000-000000000000}"/>
          </ac:picMkLst>
        </pc:picChg>
        <pc:picChg chg="del mod">
          <ac:chgData name="Мария Климова" userId="4d778d03ef7e38f6" providerId="LiveId" clId="{687E62CF-5C71-4330-98A5-670296B5A344}" dt="2024-05-18T15:31:48.901" v="2194" actId="478"/>
          <ac:picMkLst>
            <pc:docMk/>
            <pc:sldMk cId="2983428157" sldId="274"/>
            <ac:picMk id="1126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32:38.491" v="2208" actId="1076"/>
          <ac:picMkLst>
            <pc:docMk/>
            <pc:sldMk cId="2983428157" sldId="274"/>
            <ac:picMk id="1126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32:34.515" v="2207" actId="1076"/>
          <ac:picMkLst>
            <pc:docMk/>
            <pc:sldMk cId="2983428157" sldId="274"/>
            <ac:picMk id="11270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5:33:40.119" v="2223" actId="1076"/>
        <pc:sldMkLst>
          <pc:docMk/>
          <pc:sldMk cId="626190262" sldId="276"/>
        </pc:sldMkLst>
        <pc:spChg chg="mod">
          <ac:chgData name="Мария Климова" userId="4d778d03ef7e38f6" providerId="LiveId" clId="{687E62CF-5C71-4330-98A5-670296B5A344}" dt="2024-05-18T15:33:40.119" v="2223" actId="1076"/>
          <ac:spMkLst>
            <pc:docMk/>
            <pc:sldMk cId="626190262" sldId="276"/>
            <ac:spMk id="2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5:33:23.374" v="2219" actId="1076"/>
          <ac:picMkLst>
            <pc:docMk/>
            <pc:sldMk cId="626190262" sldId="276"/>
            <ac:picMk id="205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33:28.282" v="2220" actId="1076"/>
          <ac:picMkLst>
            <pc:docMk/>
            <pc:sldMk cId="626190262" sldId="276"/>
            <ac:picMk id="205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33:12.117" v="2214" actId="208"/>
          <ac:picMkLst>
            <pc:docMk/>
            <pc:sldMk cId="626190262" sldId="276"/>
            <ac:picMk id="2053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5:46:50.495" v="2252" actId="1076"/>
        <pc:sldMkLst>
          <pc:docMk/>
          <pc:sldMk cId="4272837674" sldId="277"/>
        </pc:sldMkLst>
        <pc:spChg chg="mod">
          <ac:chgData name="Мария Климова" userId="4d778d03ef7e38f6" providerId="LiveId" clId="{687E62CF-5C71-4330-98A5-670296B5A344}" dt="2024-05-18T15:45:54.068" v="2240" actId="1076"/>
          <ac:spMkLst>
            <pc:docMk/>
            <pc:sldMk cId="4272837674" sldId="277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5:46:32.201" v="2250" actId="1076"/>
          <ac:spMkLst>
            <pc:docMk/>
            <pc:sldMk cId="4272837674" sldId="277"/>
            <ac:spMk id="3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5:46:35.069" v="2251" actId="1076"/>
          <ac:picMkLst>
            <pc:docMk/>
            <pc:sldMk cId="4272837674" sldId="277"/>
            <ac:picMk id="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45:33.438" v="2229" actId="1076"/>
          <ac:picMkLst>
            <pc:docMk/>
            <pc:sldMk cId="4272837674" sldId="277"/>
            <ac:picMk id="307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46:50.495" v="2252" actId="1076"/>
          <ac:picMkLst>
            <pc:docMk/>
            <pc:sldMk cId="4272837674" sldId="277"/>
            <ac:picMk id="307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45:36.513" v="2230" actId="1076"/>
          <ac:picMkLst>
            <pc:docMk/>
            <pc:sldMk cId="4272837674" sldId="277"/>
            <ac:picMk id="307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46:32.201" v="2250" actId="1076"/>
          <ac:picMkLst>
            <pc:docMk/>
            <pc:sldMk cId="4272837674" sldId="277"/>
            <ac:picMk id="3078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5:49:37.984" v="2292" actId="1076"/>
        <pc:sldMkLst>
          <pc:docMk/>
          <pc:sldMk cId="249900796" sldId="278"/>
        </pc:sldMkLst>
        <pc:spChg chg="mod">
          <ac:chgData name="Мария Климова" userId="4d778d03ef7e38f6" providerId="LiveId" clId="{687E62CF-5C71-4330-98A5-670296B5A344}" dt="2024-05-18T15:49:34.498" v="2291" actId="1076"/>
          <ac:spMkLst>
            <pc:docMk/>
            <pc:sldMk cId="249900796" sldId="278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5:48:35.365" v="2270" actId="179"/>
          <ac:spMkLst>
            <pc:docMk/>
            <pc:sldMk cId="249900796" sldId="278"/>
            <ac:spMk id="4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5:49:37.984" v="2292" actId="1076"/>
          <ac:picMkLst>
            <pc:docMk/>
            <pc:sldMk cId="249900796" sldId="278"/>
            <ac:picMk id="409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49:20.949" v="2285" actId="1076"/>
          <ac:picMkLst>
            <pc:docMk/>
            <pc:sldMk cId="249900796" sldId="278"/>
            <ac:picMk id="409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49:05.256" v="2279" actId="1076"/>
          <ac:picMkLst>
            <pc:docMk/>
            <pc:sldMk cId="249900796" sldId="278"/>
            <ac:picMk id="410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48:52.009" v="2273" actId="1076"/>
          <ac:picMkLst>
            <pc:docMk/>
            <pc:sldMk cId="249900796" sldId="278"/>
            <ac:picMk id="4102" creationId="{00000000-0000-0000-0000-000000000000}"/>
          </ac:picMkLst>
        </pc:picChg>
      </pc:sldChg>
      <pc:sldChg chg="addSp modSp mod">
        <pc:chgData name="Мария Климова" userId="4d778d03ef7e38f6" providerId="LiveId" clId="{687E62CF-5C71-4330-98A5-670296B5A344}" dt="2024-05-18T16:02:18.458" v="2361" actId="114"/>
        <pc:sldMkLst>
          <pc:docMk/>
          <pc:sldMk cId="3453364991" sldId="279"/>
        </pc:sldMkLst>
        <pc:spChg chg="mod">
          <ac:chgData name="Мария Климова" userId="4d778d03ef7e38f6" providerId="LiveId" clId="{687E62CF-5C71-4330-98A5-670296B5A344}" dt="2024-05-18T16:02:18.458" v="2361" actId="114"/>
          <ac:spMkLst>
            <pc:docMk/>
            <pc:sldMk cId="3453364991" sldId="279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5:59:59.078" v="2330" actId="1076"/>
          <ac:spMkLst>
            <pc:docMk/>
            <pc:sldMk cId="3453364991" sldId="279"/>
            <ac:spMk id="3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8T15:59:53.888" v="2329" actId="1076"/>
          <ac:spMkLst>
            <pc:docMk/>
            <pc:sldMk cId="3453364991" sldId="279"/>
            <ac:spMk id="5" creationId="{A236478B-5895-77B6-C298-7F996D4AEBBA}"/>
          </ac:spMkLst>
        </pc:spChg>
        <pc:picChg chg="mod">
          <ac:chgData name="Мария Климова" userId="4d778d03ef7e38f6" providerId="LiveId" clId="{687E62CF-5C71-4330-98A5-670296B5A344}" dt="2024-05-18T15:59:19.243" v="2322" actId="1076"/>
          <ac:picMkLst>
            <pc:docMk/>
            <pc:sldMk cId="3453364991" sldId="279"/>
            <ac:picMk id="614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59:09.483" v="2321" actId="170"/>
          <ac:picMkLst>
            <pc:docMk/>
            <pc:sldMk cId="3453364991" sldId="279"/>
            <ac:picMk id="614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58:36.310" v="2312" actId="1076"/>
          <ac:picMkLst>
            <pc:docMk/>
            <pc:sldMk cId="3453364991" sldId="279"/>
            <ac:picMk id="614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57:42.681" v="2306" actId="1076"/>
          <ac:picMkLst>
            <pc:docMk/>
            <pc:sldMk cId="3453364991" sldId="279"/>
            <ac:picMk id="6149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6:03:52.086" v="2371" actId="1076"/>
        <pc:sldMkLst>
          <pc:docMk/>
          <pc:sldMk cId="3984315009" sldId="280"/>
        </pc:sldMkLst>
        <pc:spChg chg="mod">
          <ac:chgData name="Мария Климова" userId="4d778d03ef7e38f6" providerId="LiveId" clId="{687E62CF-5C71-4330-98A5-670296B5A344}" dt="2024-05-18T16:02:49.216" v="2362" actId="1076"/>
          <ac:spMkLst>
            <pc:docMk/>
            <pc:sldMk cId="3984315009" sldId="280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6:03:52.086" v="2371" actId="1076"/>
          <ac:spMkLst>
            <pc:docMk/>
            <pc:sldMk cId="3984315009" sldId="280"/>
            <ac:spMk id="3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6:03:13.507" v="2367" actId="1076"/>
          <ac:picMkLst>
            <pc:docMk/>
            <pc:sldMk cId="3984315009" sldId="280"/>
            <ac:picMk id="717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3:02.113" v="2366" actId="14100"/>
          <ac:picMkLst>
            <pc:docMk/>
            <pc:sldMk cId="3984315009" sldId="280"/>
            <ac:picMk id="7171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3:18.135" v="2368" actId="14100"/>
          <ac:picMkLst>
            <pc:docMk/>
            <pc:sldMk cId="3984315009" sldId="280"/>
            <ac:picMk id="7172" creationId="{00000000-0000-0000-0000-000000000000}"/>
          </ac:picMkLst>
        </pc:picChg>
      </pc:sldChg>
      <pc:sldChg chg="addSp modSp mod">
        <pc:chgData name="Мария Климова" userId="4d778d03ef7e38f6" providerId="LiveId" clId="{687E62CF-5C71-4330-98A5-670296B5A344}" dt="2024-05-18T16:05:41.719" v="2397" actId="1076"/>
        <pc:sldMkLst>
          <pc:docMk/>
          <pc:sldMk cId="1147982114" sldId="281"/>
        </pc:sldMkLst>
        <pc:spChg chg="mod">
          <ac:chgData name="Мария Климова" userId="4d778d03ef7e38f6" providerId="LiveId" clId="{687E62CF-5C71-4330-98A5-670296B5A344}" dt="2024-05-18T16:04:37.529" v="2383" actId="1076"/>
          <ac:spMkLst>
            <pc:docMk/>
            <pc:sldMk cId="1147982114" sldId="281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6:05:41.719" v="2397" actId="1076"/>
          <ac:spMkLst>
            <pc:docMk/>
            <pc:sldMk cId="1147982114" sldId="281"/>
            <ac:spMk id="3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8T16:05:38.216" v="2396" actId="1076"/>
          <ac:spMkLst>
            <pc:docMk/>
            <pc:sldMk cId="1147982114" sldId="281"/>
            <ac:spMk id="5" creationId="{3E98BEF4-7B90-AFE7-7ACB-172C98687B16}"/>
          </ac:spMkLst>
        </pc:spChg>
        <pc:picChg chg="mod">
          <ac:chgData name="Мария Климова" userId="4d778d03ef7e38f6" providerId="LiveId" clId="{687E62CF-5C71-4330-98A5-670296B5A344}" dt="2024-05-18T16:04:16.320" v="2374" actId="1076"/>
          <ac:picMkLst>
            <pc:docMk/>
            <pc:sldMk cId="1147982114" sldId="281"/>
            <ac:picMk id="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4:26.985" v="2377" actId="1076"/>
          <ac:picMkLst>
            <pc:docMk/>
            <pc:sldMk cId="1147982114" sldId="281"/>
            <ac:picMk id="819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4:11.970" v="2373" actId="208"/>
          <ac:picMkLst>
            <pc:docMk/>
            <pc:sldMk cId="1147982114" sldId="281"/>
            <ac:picMk id="819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4:21.944" v="2376" actId="1076"/>
          <ac:picMkLst>
            <pc:docMk/>
            <pc:sldMk cId="1147982114" sldId="281"/>
            <ac:picMk id="819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4:19.713" v="2375" actId="1076"/>
          <ac:picMkLst>
            <pc:docMk/>
            <pc:sldMk cId="1147982114" sldId="281"/>
            <ac:picMk id="8198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6:09:05.481" v="2427" actId="1076"/>
        <pc:sldMkLst>
          <pc:docMk/>
          <pc:sldMk cId="3962131203" sldId="282"/>
        </pc:sldMkLst>
        <pc:spChg chg="mod">
          <ac:chgData name="Мария Климова" userId="4d778d03ef7e38f6" providerId="LiveId" clId="{687E62CF-5C71-4330-98A5-670296B5A344}" dt="2024-05-18T16:09:05.481" v="2427" actId="1076"/>
          <ac:spMkLst>
            <pc:docMk/>
            <pc:sldMk cId="3962131203" sldId="282"/>
            <ac:spMk id="2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6:08:53.640" v="2423" actId="1076"/>
          <ac:picMkLst>
            <pc:docMk/>
            <pc:sldMk cId="3962131203" sldId="282"/>
            <ac:picMk id="921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7:36.916" v="2403" actId="1035"/>
          <ac:picMkLst>
            <pc:docMk/>
            <pc:sldMk cId="3962131203" sldId="282"/>
            <ac:picMk id="921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8:56.064" v="2424" actId="1076"/>
          <ac:picMkLst>
            <pc:docMk/>
            <pc:sldMk cId="3962131203" sldId="282"/>
            <ac:picMk id="922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08:57.968" v="2425" actId="1076"/>
          <ac:picMkLst>
            <pc:docMk/>
            <pc:sldMk cId="3962131203" sldId="282"/>
            <ac:picMk id="9221" creationId="{00000000-0000-0000-0000-000000000000}"/>
          </ac:picMkLst>
        </pc:picChg>
      </pc:sldChg>
      <pc:sldChg chg="addSp modSp mod">
        <pc:chgData name="Мария Климова" userId="4d778d03ef7e38f6" providerId="LiveId" clId="{687E62CF-5C71-4330-98A5-670296B5A344}" dt="2024-05-18T16:29:22.924" v="2453" actId="1076"/>
        <pc:sldMkLst>
          <pc:docMk/>
          <pc:sldMk cId="2962236454" sldId="283"/>
        </pc:sldMkLst>
        <pc:spChg chg="mod">
          <ac:chgData name="Мария Климова" userId="4d778d03ef7e38f6" providerId="LiveId" clId="{687E62CF-5C71-4330-98A5-670296B5A344}" dt="2024-05-18T16:29:22.924" v="2453" actId="1076"/>
          <ac:spMkLst>
            <pc:docMk/>
            <pc:sldMk cId="2962236454" sldId="283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6:28:38.472" v="2442" actId="1076"/>
          <ac:spMkLst>
            <pc:docMk/>
            <pc:sldMk cId="2962236454" sldId="283"/>
            <ac:spMk id="3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8T16:28:19.500" v="2438" actId="1076"/>
          <ac:spMkLst>
            <pc:docMk/>
            <pc:sldMk cId="2962236454" sldId="283"/>
            <ac:spMk id="5" creationId="{7F5A17BB-817A-2ED2-FF69-6BD72155F711}"/>
          </ac:spMkLst>
        </pc:spChg>
        <pc:picChg chg="mod">
          <ac:chgData name="Мария Климова" userId="4d778d03ef7e38f6" providerId="LiveId" clId="{687E62CF-5C71-4330-98A5-670296B5A344}" dt="2024-05-18T16:28:58.329" v="2446" actId="1076"/>
          <ac:picMkLst>
            <pc:docMk/>
            <pc:sldMk cId="2962236454" sldId="283"/>
            <ac:picMk id="1024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29:11.612" v="2449" actId="1076"/>
          <ac:picMkLst>
            <pc:docMk/>
            <pc:sldMk cId="2962236454" sldId="283"/>
            <ac:picMk id="10243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29:02.415" v="2447" actId="1076"/>
          <ac:picMkLst>
            <pc:docMk/>
            <pc:sldMk cId="2962236454" sldId="283"/>
            <ac:picMk id="1024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6:28:53.404" v="2444" actId="1076"/>
          <ac:picMkLst>
            <pc:docMk/>
            <pc:sldMk cId="2962236454" sldId="283"/>
            <ac:picMk id="10245" creationId="{00000000-0000-0000-0000-000000000000}"/>
          </ac:picMkLst>
        </pc:picChg>
      </pc:sldChg>
      <pc:sldChg chg="addSp modSp mod">
        <pc:chgData name="Мария Климова" userId="4d778d03ef7e38f6" providerId="LiveId" clId="{687E62CF-5C71-4330-98A5-670296B5A344}" dt="2024-05-18T17:39:15.185" v="2480" actId="1076"/>
        <pc:sldMkLst>
          <pc:docMk/>
          <pc:sldMk cId="229138571" sldId="284"/>
        </pc:sldMkLst>
        <pc:spChg chg="mod">
          <ac:chgData name="Мария Климова" userId="4d778d03ef7e38f6" providerId="LiveId" clId="{687E62CF-5C71-4330-98A5-670296B5A344}" dt="2024-05-18T17:38:17.278" v="2470" actId="1076"/>
          <ac:spMkLst>
            <pc:docMk/>
            <pc:sldMk cId="229138571" sldId="284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7:38:27.687" v="2472" actId="1076"/>
          <ac:spMkLst>
            <pc:docMk/>
            <pc:sldMk cId="229138571" sldId="284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7:38:32.635" v="2473" actId="1076"/>
          <ac:spMkLst>
            <pc:docMk/>
            <pc:sldMk cId="229138571" sldId="284"/>
            <ac:spMk id="4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8T17:39:09.307" v="2478" actId="1076"/>
          <ac:spMkLst>
            <pc:docMk/>
            <pc:sldMk cId="229138571" sldId="284"/>
            <ac:spMk id="6" creationId="{62F10EF4-8FD3-802E-626E-410BAA411799}"/>
          </ac:spMkLst>
        </pc:spChg>
        <pc:spChg chg="add mod">
          <ac:chgData name="Мария Климова" userId="4d778d03ef7e38f6" providerId="LiveId" clId="{687E62CF-5C71-4330-98A5-670296B5A344}" dt="2024-05-18T17:38:42.273" v="2475" actId="1076"/>
          <ac:spMkLst>
            <pc:docMk/>
            <pc:sldMk cId="229138571" sldId="284"/>
            <ac:spMk id="8" creationId="{2FE770BC-01D7-DF30-EC86-EC88D0DD0128}"/>
          </ac:spMkLst>
        </pc:spChg>
        <pc:picChg chg="mod">
          <ac:chgData name="Мария Климова" userId="4d778d03ef7e38f6" providerId="LiveId" clId="{687E62CF-5C71-4330-98A5-670296B5A344}" dt="2024-05-18T17:36:46.266" v="2456" actId="208"/>
          <ac:picMkLst>
            <pc:docMk/>
            <pc:sldMk cId="229138571" sldId="284"/>
            <ac:picMk id="1126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7:39:15.185" v="2480" actId="1076"/>
          <ac:picMkLst>
            <pc:docMk/>
            <pc:sldMk cId="229138571" sldId="284"/>
            <ac:picMk id="1126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7:39:12.684" v="2479" actId="1076"/>
          <ac:picMkLst>
            <pc:docMk/>
            <pc:sldMk cId="229138571" sldId="284"/>
            <ac:picMk id="11268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8T15:34:18.769" v="2227" actId="1076"/>
        <pc:sldMkLst>
          <pc:docMk/>
          <pc:sldMk cId="1164304266" sldId="285"/>
        </pc:sldMkLst>
        <pc:spChg chg="mod">
          <ac:chgData name="Мария Климова" userId="4d778d03ef7e38f6" providerId="LiveId" clId="{687E62CF-5C71-4330-98A5-670296B5A344}" dt="2024-05-18T15:34:18.769" v="2227" actId="1076"/>
          <ac:spMkLst>
            <pc:docMk/>
            <pc:sldMk cId="1164304266" sldId="285"/>
            <ac:spMk id="2" creationId="{00000000-0000-0000-0000-000000000000}"/>
          </ac:spMkLst>
        </pc:spChg>
        <pc:picChg chg="del mod">
          <ac:chgData name="Мария Климова" userId="4d778d03ef7e38f6" providerId="LiveId" clId="{687E62CF-5C71-4330-98A5-670296B5A344}" dt="2024-05-18T15:09:30.657" v="2177" actId="478"/>
          <ac:picMkLst>
            <pc:docMk/>
            <pc:sldMk cId="1164304266" sldId="285"/>
            <ac:picMk id="102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07:52.602" v="2163" actId="1076"/>
          <ac:picMkLst>
            <pc:docMk/>
            <pc:sldMk cId="1164304266" sldId="285"/>
            <ac:picMk id="102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06:55.194" v="2136" actId="14100"/>
          <ac:picMkLst>
            <pc:docMk/>
            <pc:sldMk cId="1164304266" sldId="285"/>
            <ac:picMk id="102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5:08:00.671" v="2166" actId="1076"/>
          <ac:picMkLst>
            <pc:docMk/>
            <pc:sldMk cId="1164304266" sldId="285"/>
            <ac:picMk id="1029" creationId="{00000000-0000-0000-0000-000000000000}"/>
          </ac:picMkLst>
        </pc:picChg>
        <pc:picChg chg="del mod">
          <ac:chgData name="Мария Климова" userId="4d778d03ef7e38f6" providerId="LiveId" clId="{687E62CF-5C71-4330-98A5-670296B5A344}" dt="2024-05-18T15:06:28.899" v="2128" actId="478"/>
          <ac:picMkLst>
            <pc:docMk/>
            <pc:sldMk cId="1164304266" sldId="285"/>
            <ac:picMk id="1030" creationId="{00000000-0000-0000-0000-000000000000}"/>
          </ac:picMkLst>
        </pc:picChg>
        <pc:picChg chg="add mod">
          <ac:chgData name="Мария Климова" userId="4d778d03ef7e38f6" providerId="LiveId" clId="{687E62CF-5C71-4330-98A5-670296B5A344}" dt="2024-05-18T15:07:56.436" v="2164" actId="1076"/>
          <ac:picMkLst>
            <pc:docMk/>
            <pc:sldMk cId="1164304266" sldId="285"/>
            <ac:picMk id="5122" creationId="{963C3D3E-181E-F1B7-D725-08DBD5CDC58F}"/>
          </ac:picMkLst>
        </pc:picChg>
        <pc:picChg chg="add mod">
          <ac:chgData name="Мария Климова" userId="4d778d03ef7e38f6" providerId="LiveId" clId="{687E62CF-5C71-4330-98A5-670296B5A344}" dt="2024-05-18T15:09:48.545" v="2182" actId="1076"/>
          <ac:picMkLst>
            <pc:docMk/>
            <pc:sldMk cId="1164304266" sldId="285"/>
            <ac:picMk id="5124" creationId="{B090182D-E9D4-DCB8-95EC-652D24CDE592}"/>
          </ac:picMkLst>
        </pc:picChg>
      </pc:sldChg>
      <pc:sldChg chg="addSp delSp modSp mod">
        <pc:chgData name="Мария Климова" userId="4d778d03ef7e38f6" providerId="LiveId" clId="{687E62CF-5C71-4330-98A5-670296B5A344}" dt="2024-05-18T14:49:31.961" v="2043" actId="732"/>
        <pc:sldMkLst>
          <pc:docMk/>
          <pc:sldMk cId="3988025341" sldId="286"/>
        </pc:sldMkLst>
        <pc:spChg chg="del">
          <ac:chgData name="Мария Климова" userId="4d778d03ef7e38f6" providerId="LiveId" clId="{687E62CF-5C71-4330-98A5-670296B5A344}" dt="2024-05-17T07:27:01.805" v="1023" actId="478"/>
          <ac:spMkLst>
            <pc:docMk/>
            <pc:sldMk cId="3988025341" sldId="286"/>
            <ac:spMk id="4" creationId="{00000000-0000-0000-0000-000000000000}"/>
          </ac:spMkLst>
        </pc:spChg>
        <pc:graphicFrameChg chg="add mod modGraphic">
          <ac:chgData name="Мария Климова" userId="4d778d03ef7e38f6" providerId="LiveId" clId="{687E62CF-5C71-4330-98A5-670296B5A344}" dt="2024-05-17T07:28:31.748" v="1034" actId="12100"/>
          <ac:graphicFrameMkLst>
            <pc:docMk/>
            <pc:sldMk cId="3988025341" sldId="286"/>
            <ac:graphicFrameMk id="2" creationId="{9ACA75BB-AE09-B75A-E2E2-04F096A722BF}"/>
          </ac:graphicFrameMkLst>
        </pc:graphicFrameChg>
        <pc:picChg chg="mod">
          <ac:chgData name="Мария Климова" userId="4d778d03ef7e38f6" providerId="LiveId" clId="{687E62CF-5C71-4330-98A5-670296B5A344}" dt="2024-05-18T14:49:31.961" v="2043" actId="732"/>
          <ac:picMkLst>
            <pc:docMk/>
            <pc:sldMk cId="3988025341" sldId="286"/>
            <ac:picMk id="102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4:49:20.265" v="2042" actId="208"/>
          <ac:picMkLst>
            <pc:docMk/>
            <pc:sldMk cId="3988025341" sldId="286"/>
            <ac:picMk id="1027" creationId="{00000000-0000-0000-0000-000000000000}"/>
          </ac:picMkLst>
        </pc:picChg>
      </pc:sldChg>
      <pc:sldChg chg="addSp modSp mod">
        <pc:chgData name="Мария Климова" userId="4d778d03ef7e38f6" providerId="LiveId" clId="{687E62CF-5C71-4330-98A5-670296B5A344}" dt="2024-05-18T17:45:37.836" v="2521" actId="1076"/>
        <pc:sldMkLst>
          <pc:docMk/>
          <pc:sldMk cId="1797077660" sldId="287"/>
        </pc:sldMkLst>
        <pc:spChg chg="mod">
          <ac:chgData name="Мария Климова" userId="4d778d03ef7e38f6" providerId="LiveId" clId="{687E62CF-5C71-4330-98A5-670296B5A344}" dt="2024-05-18T17:45:29.235" v="2520" actId="1076"/>
          <ac:spMkLst>
            <pc:docMk/>
            <pc:sldMk cId="1797077660" sldId="287"/>
            <ac:spMk id="2" creationId="{00000000-0000-0000-0000-000000000000}"/>
          </ac:spMkLst>
        </pc:spChg>
        <pc:spChg chg="add mod ord">
          <ac:chgData name="Мария Климова" userId="4d778d03ef7e38f6" providerId="LiveId" clId="{687E62CF-5C71-4330-98A5-670296B5A344}" dt="2024-05-18T17:45:29.235" v="2520" actId="1076"/>
          <ac:spMkLst>
            <pc:docMk/>
            <pc:sldMk cId="1797077660" sldId="287"/>
            <ac:spMk id="4" creationId="{878805EA-AAD5-15B1-760B-1F34F92CF841}"/>
          </ac:spMkLst>
        </pc:spChg>
        <pc:picChg chg="mod">
          <ac:chgData name="Мария Климова" userId="4d778d03ef7e38f6" providerId="LiveId" clId="{687E62CF-5C71-4330-98A5-670296B5A344}" dt="2024-05-18T17:45:37.836" v="2521" actId="1076"/>
          <ac:picMkLst>
            <pc:docMk/>
            <pc:sldMk cId="1797077660" sldId="287"/>
            <ac:picMk id="9220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8T18:23:41.085" v="2569" actId="1036"/>
        <pc:sldMkLst>
          <pc:docMk/>
          <pc:sldMk cId="3339446525" sldId="291"/>
        </pc:sldMkLst>
        <pc:spChg chg="mod">
          <ac:chgData name="Мария Климова" userId="4d778d03ef7e38f6" providerId="LiveId" clId="{687E62CF-5C71-4330-98A5-670296B5A344}" dt="2024-05-18T18:22:27.913" v="2562" actId="1076"/>
          <ac:spMkLst>
            <pc:docMk/>
            <pc:sldMk cId="3339446525" sldId="291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8T18:23:41.085" v="2569" actId="1036"/>
          <ac:spMkLst>
            <pc:docMk/>
            <pc:sldMk cId="3339446525" sldId="291"/>
            <ac:spMk id="5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8T18:23:29.005" v="2567" actId="1076"/>
          <ac:picMkLst>
            <pc:docMk/>
            <pc:sldMk cId="3339446525" sldId="291"/>
            <ac:picMk id="4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9T09:18:55.251" v="2753" actId="1076"/>
        <pc:sldMkLst>
          <pc:docMk/>
          <pc:sldMk cId="2475978130" sldId="292"/>
        </pc:sldMkLst>
        <pc:spChg chg="mod">
          <ac:chgData name="Мария Климова" userId="4d778d03ef7e38f6" providerId="LiveId" clId="{687E62CF-5C71-4330-98A5-670296B5A344}" dt="2024-05-19T09:18:35.245" v="2748" actId="1076"/>
          <ac:spMkLst>
            <pc:docMk/>
            <pc:sldMk cId="2475978130" sldId="292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18:07.044" v="2744" actId="1076"/>
          <ac:spMkLst>
            <pc:docMk/>
            <pc:sldMk cId="2475978130" sldId="292"/>
            <ac:spMk id="4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18:24.881" v="2747" actId="1076"/>
          <ac:spMkLst>
            <pc:docMk/>
            <pc:sldMk cId="2475978130" sldId="292"/>
            <ac:spMk id="5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9T09:18:51.171" v="2752" actId="1076"/>
          <ac:picMkLst>
            <pc:docMk/>
            <pc:sldMk cId="2475978130" sldId="292"/>
            <ac:picMk id="205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16:35.400" v="2731" actId="208"/>
          <ac:picMkLst>
            <pc:docMk/>
            <pc:sldMk cId="2475978130" sldId="292"/>
            <ac:picMk id="2051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18:55.251" v="2753" actId="1076"/>
          <ac:picMkLst>
            <pc:docMk/>
            <pc:sldMk cId="2475978130" sldId="292"/>
            <ac:picMk id="2052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9T09:20:39.739" v="2765" actId="208"/>
        <pc:sldMkLst>
          <pc:docMk/>
          <pc:sldMk cId="2531256814" sldId="293"/>
        </pc:sldMkLst>
        <pc:spChg chg="mod">
          <ac:chgData name="Мария Климова" userId="4d778d03ef7e38f6" providerId="LiveId" clId="{687E62CF-5C71-4330-98A5-670296B5A344}" dt="2024-05-19T09:19:49.536" v="2759" actId="1076"/>
          <ac:spMkLst>
            <pc:docMk/>
            <pc:sldMk cId="2531256814" sldId="293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0:18.870" v="2764" actId="1076"/>
          <ac:spMkLst>
            <pc:docMk/>
            <pc:sldMk cId="2531256814" sldId="293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0:07.882" v="2762" actId="1076"/>
          <ac:spMkLst>
            <pc:docMk/>
            <pc:sldMk cId="2531256814" sldId="293"/>
            <ac:spMk id="4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0:12.376" v="2763" actId="1076"/>
          <ac:spMkLst>
            <pc:docMk/>
            <pc:sldMk cId="2531256814" sldId="293"/>
            <ac:spMk id="5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9T09:20:39.739" v="2765" actId="208"/>
          <ac:picMkLst>
            <pc:docMk/>
            <pc:sldMk cId="2531256814" sldId="293"/>
            <ac:picMk id="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0:39.739" v="2765" actId="208"/>
          <ac:picMkLst>
            <pc:docMk/>
            <pc:sldMk cId="2531256814" sldId="293"/>
            <ac:picMk id="307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0:39.739" v="2765" actId="208"/>
          <ac:picMkLst>
            <pc:docMk/>
            <pc:sldMk cId="2531256814" sldId="293"/>
            <ac:picMk id="307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0:39.739" v="2765" actId="208"/>
          <ac:picMkLst>
            <pc:docMk/>
            <pc:sldMk cId="2531256814" sldId="293"/>
            <ac:picMk id="3077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9T09:23:52.216" v="2809" actId="1076"/>
        <pc:sldMkLst>
          <pc:docMk/>
          <pc:sldMk cId="349477483" sldId="294"/>
        </pc:sldMkLst>
        <pc:spChg chg="mod">
          <ac:chgData name="Мария Климова" userId="4d778d03ef7e38f6" providerId="LiveId" clId="{687E62CF-5C71-4330-98A5-670296B5A344}" dt="2024-05-19T09:23:52.216" v="2809" actId="1076"/>
          <ac:spMkLst>
            <pc:docMk/>
            <pc:sldMk cId="349477483" sldId="294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2:38.003" v="2785" actId="1076"/>
          <ac:spMkLst>
            <pc:docMk/>
            <pc:sldMk cId="349477483" sldId="294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3:38.089" v="2808" actId="1076"/>
          <ac:spMkLst>
            <pc:docMk/>
            <pc:sldMk cId="349477483" sldId="294"/>
            <ac:spMk id="4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9T09:23:52.216" v="2809" actId="1076"/>
          <ac:picMkLst>
            <pc:docMk/>
            <pc:sldMk cId="349477483" sldId="294"/>
            <ac:picMk id="409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2:35.404" v="2784" actId="1076"/>
          <ac:picMkLst>
            <pc:docMk/>
            <pc:sldMk cId="349477483" sldId="294"/>
            <ac:picMk id="409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3:20.869" v="2806" actId="1076"/>
          <ac:picMkLst>
            <pc:docMk/>
            <pc:sldMk cId="349477483" sldId="294"/>
            <ac:picMk id="4100" creationId="{00000000-0000-0000-0000-000000000000}"/>
          </ac:picMkLst>
        </pc:picChg>
      </pc:sldChg>
      <pc:sldChg chg="modSp mod">
        <pc:chgData name="Мария Климова" userId="4d778d03ef7e38f6" providerId="LiveId" clId="{687E62CF-5C71-4330-98A5-670296B5A344}" dt="2024-05-19T09:25:48.194" v="2835" actId="1076"/>
        <pc:sldMkLst>
          <pc:docMk/>
          <pc:sldMk cId="850321102" sldId="295"/>
        </pc:sldMkLst>
        <pc:spChg chg="mod">
          <ac:chgData name="Мария Климова" userId="4d778d03ef7e38f6" providerId="LiveId" clId="{687E62CF-5C71-4330-98A5-670296B5A344}" dt="2024-05-19T09:25:33.301" v="2831" actId="1076"/>
          <ac:spMkLst>
            <pc:docMk/>
            <pc:sldMk cId="850321102" sldId="295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5:45.285" v="2834" actId="1076"/>
          <ac:spMkLst>
            <pc:docMk/>
            <pc:sldMk cId="850321102" sldId="295"/>
            <ac:spMk id="3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5:09.223" v="2826" actId="1076"/>
          <ac:spMkLst>
            <pc:docMk/>
            <pc:sldMk cId="850321102" sldId="295"/>
            <ac:spMk id="4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25:01.237" v="2824" actId="1076"/>
          <ac:spMkLst>
            <pc:docMk/>
            <pc:sldMk cId="850321102" sldId="295"/>
            <ac:spMk id="5" creationId="{00000000-0000-0000-0000-000000000000}"/>
          </ac:spMkLst>
        </pc:spChg>
        <pc:picChg chg="mod">
          <ac:chgData name="Мария Климова" userId="4d778d03ef7e38f6" providerId="LiveId" clId="{687E62CF-5C71-4330-98A5-670296B5A344}" dt="2024-05-19T09:25:34.512" v="2832" actId="1076"/>
          <ac:picMkLst>
            <pc:docMk/>
            <pc:sldMk cId="850321102" sldId="295"/>
            <ac:picMk id="512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5:03.148" v="2825" actId="1076"/>
          <ac:picMkLst>
            <pc:docMk/>
            <pc:sldMk cId="850321102" sldId="295"/>
            <ac:picMk id="5123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5:41.282" v="2833" actId="1076"/>
          <ac:picMkLst>
            <pc:docMk/>
            <pc:sldMk cId="850321102" sldId="295"/>
            <ac:picMk id="512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9T09:25:48.194" v="2835" actId="1076"/>
          <ac:picMkLst>
            <pc:docMk/>
            <pc:sldMk cId="850321102" sldId="295"/>
            <ac:picMk id="5125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9T09:30:31.552" v="2870" actId="1076"/>
        <pc:sldMkLst>
          <pc:docMk/>
          <pc:sldMk cId="3537420608" sldId="296"/>
        </pc:sldMkLst>
        <pc:spChg chg="mod">
          <ac:chgData name="Мария Климова" userId="4d778d03ef7e38f6" providerId="LiveId" clId="{687E62CF-5C71-4330-98A5-670296B5A344}" dt="2024-05-19T09:27:22.942" v="2846" actId="1076"/>
          <ac:spMkLst>
            <pc:docMk/>
            <pc:sldMk cId="3537420608" sldId="296"/>
            <ac:spMk id="2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9T09:30:03.917" v="2865" actId="1036"/>
          <ac:spMkLst>
            <pc:docMk/>
            <pc:sldMk cId="3537420608" sldId="296"/>
            <ac:spMk id="3" creationId="{00000000-0000-0000-0000-000000000000}"/>
          </ac:spMkLst>
        </pc:spChg>
        <pc:spChg chg="add del mod">
          <ac:chgData name="Мария Климова" userId="4d778d03ef7e38f6" providerId="LiveId" clId="{687E62CF-5C71-4330-98A5-670296B5A344}" dt="2024-05-19T09:28:15.892" v="2851" actId="12084"/>
          <ac:spMkLst>
            <pc:docMk/>
            <pc:sldMk cId="3537420608" sldId="296"/>
            <ac:spMk id="5" creationId="{F3321BB9-6205-CA51-C8C7-0D7D49B4AA8D}"/>
          </ac:spMkLst>
        </pc:spChg>
        <pc:graphicFrameChg chg="add mod">
          <ac:chgData name="Мария Климова" userId="4d778d03ef7e38f6" providerId="LiveId" clId="{687E62CF-5C71-4330-98A5-670296B5A344}" dt="2024-05-19T09:30:31.552" v="2870" actId="1076"/>
          <ac:graphicFrameMkLst>
            <pc:docMk/>
            <pc:sldMk cId="3537420608" sldId="296"/>
            <ac:graphicFrameMk id="6" creationId="{AE39E5ED-7165-24DF-3F0E-86034FA38EA3}"/>
          </ac:graphicFrameMkLst>
        </pc:graphicFrameChg>
        <pc:picChg chg="mod">
          <ac:chgData name="Мария Климова" userId="4d778d03ef7e38f6" providerId="LiveId" clId="{687E62CF-5C71-4330-98A5-670296B5A344}" dt="2024-05-19T09:30:03.917" v="2865" actId="1036"/>
          <ac:picMkLst>
            <pc:docMk/>
            <pc:sldMk cId="3537420608" sldId="296"/>
            <ac:picMk id="1026" creationId="{00000000-0000-0000-0000-000000000000}"/>
          </ac:picMkLst>
        </pc:picChg>
      </pc:sldChg>
      <pc:sldChg chg="modSp">
        <pc:chgData name="Мария Климова" userId="4d778d03ef7e38f6" providerId="LiveId" clId="{687E62CF-5C71-4330-98A5-670296B5A344}" dt="2024-05-18T17:40:00.699" v="2481" actId="208"/>
        <pc:sldMkLst>
          <pc:docMk/>
          <pc:sldMk cId="2350488961" sldId="298"/>
        </pc:sldMkLst>
        <pc:picChg chg="mod">
          <ac:chgData name="Мария Климова" userId="4d778d03ef7e38f6" providerId="LiveId" clId="{687E62CF-5C71-4330-98A5-670296B5A344}" dt="2024-05-18T17:40:00.699" v="2481" actId="208"/>
          <ac:picMkLst>
            <pc:docMk/>
            <pc:sldMk cId="2350488961" sldId="298"/>
            <ac:picMk id="2050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7:40:00.699" v="2481" actId="208"/>
          <ac:picMkLst>
            <pc:docMk/>
            <pc:sldMk cId="2350488961" sldId="298"/>
            <ac:picMk id="2051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7:40:00.699" v="2481" actId="208"/>
          <ac:picMkLst>
            <pc:docMk/>
            <pc:sldMk cId="2350488961" sldId="298"/>
            <ac:picMk id="2052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7:40:00.699" v="2481" actId="208"/>
          <ac:picMkLst>
            <pc:docMk/>
            <pc:sldMk cId="2350488961" sldId="298"/>
            <ac:picMk id="2054" creationId="{00000000-0000-0000-0000-000000000000}"/>
          </ac:picMkLst>
        </pc:picChg>
      </pc:sldChg>
      <pc:sldChg chg="addSp delSp modSp mod">
        <pc:chgData name="Мария Климова" userId="4d778d03ef7e38f6" providerId="LiveId" clId="{687E62CF-5C71-4330-98A5-670296B5A344}" dt="2024-05-18T18:58:42.242" v="2730" actId="12100"/>
        <pc:sldMkLst>
          <pc:docMk/>
          <pc:sldMk cId="1303018438" sldId="299"/>
        </pc:sldMkLst>
        <pc:spChg chg="mod">
          <ac:chgData name="Мария Климова" userId="4d778d03ef7e38f6" providerId="LiveId" clId="{687E62CF-5C71-4330-98A5-670296B5A344}" dt="2024-05-18T18:57:55.953" v="2726" actId="1076"/>
          <ac:spMkLst>
            <pc:docMk/>
            <pc:sldMk cId="1303018438" sldId="299"/>
            <ac:spMk id="2" creationId="{00000000-0000-0000-0000-000000000000}"/>
          </ac:spMkLst>
        </pc:spChg>
        <pc:spChg chg="add del mod">
          <ac:chgData name="Мария Климова" userId="4d778d03ef7e38f6" providerId="LiveId" clId="{687E62CF-5C71-4330-98A5-670296B5A344}" dt="2024-05-18T18:55:43.386" v="2712" actId="478"/>
          <ac:spMkLst>
            <pc:docMk/>
            <pc:sldMk cId="1303018438" sldId="299"/>
            <ac:spMk id="4" creationId="{14980775-548C-0C4A-964A-FA30728704B2}"/>
          </ac:spMkLst>
        </pc:spChg>
        <pc:graphicFrameChg chg="add del mod modGraphic">
          <ac:chgData name="Мария Климова" userId="4d778d03ef7e38f6" providerId="LiveId" clId="{687E62CF-5C71-4330-98A5-670296B5A344}" dt="2024-05-18T18:50:01.393" v="2661" actId="478"/>
          <ac:graphicFrameMkLst>
            <pc:docMk/>
            <pc:sldMk cId="1303018438" sldId="299"/>
            <ac:graphicFrameMk id="5" creationId="{1302861D-F424-860C-BD62-917F0D4B58E3}"/>
          </ac:graphicFrameMkLst>
        </pc:graphicFrameChg>
        <pc:graphicFrameChg chg="add mod modGraphic">
          <ac:chgData name="Мария Климова" userId="4d778d03ef7e38f6" providerId="LiveId" clId="{687E62CF-5C71-4330-98A5-670296B5A344}" dt="2024-05-18T18:58:42.242" v="2730" actId="12100"/>
          <ac:graphicFrameMkLst>
            <pc:docMk/>
            <pc:sldMk cId="1303018438" sldId="299"/>
            <ac:graphicFrameMk id="6" creationId="{489B8907-02B7-1A64-E44B-A9E39F8F63DD}"/>
          </ac:graphicFrameMkLst>
        </pc:graphicFrameChg>
      </pc:sldChg>
      <pc:sldChg chg="addSp delSp modSp mod">
        <pc:chgData name="Мария Климова" userId="4d778d03ef7e38f6" providerId="LiveId" clId="{687E62CF-5C71-4330-98A5-670296B5A344}" dt="2024-05-19T10:02:37.640" v="2976" actId="1076"/>
        <pc:sldMkLst>
          <pc:docMk/>
          <pc:sldMk cId="534153382" sldId="300"/>
        </pc:sldMkLst>
        <pc:spChg chg="del mod">
          <ac:chgData name="Мария Климова" userId="4d778d03ef7e38f6" providerId="LiveId" clId="{687E62CF-5C71-4330-98A5-670296B5A344}" dt="2024-05-19T09:58:13.522" v="2885" actId="12084"/>
          <ac:spMkLst>
            <pc:docMk/>
            <pc:sldMk cId="534153382" sldId="300"/>
            <ac:spMk id="2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9T10:02:37.640" v="2976" actId="1076"/>
          <ac:spMkLst>
            <pc:docMk/>
            <pc:sldMk cId="534153382" sldId="300"/>
            <ac:spMk id="4" creationId="{CE2F4015-7F51-5BC8-91DD-B4B35CD6709F}"/>
          </ac:spMkLst>
        </pc:spChg>
        <pc:graphicFrameChg chg="add mod">
          <ac:chgData name="Мария Климова" userId="4d778d03ef7e38f6" providerId="LiveId" clId="{687E62CF-5C71-4330-98A5-670296B5A344}" dt="2024-05-19T10:02:27.155" v="2974" actId="255"/>
          <ac:graphicFrameMkLst>
            <pc:docMk/>
            <pc:sldMk cId="534153382" sldId="300"/>
            <ac:graphicFrameMk id="5" creationId="{E9927939-CCD9-07BF-BB50-CE72CC79819B}"/>
          </ac:graphicFrameMkLst>
        </pc:graphicFrameChg>
      </pc:sldChg>
      <pc:sldChg chg="addSp delSp modSp mod">
        <pc:chgData name="Мария Климова" userId="4d778d03ef7e38f6" providerId="LiveId" clId="{687E62CF-5C71-4330-98A5-670296B5A344}" dt="2024-05-17T19:04:32.066" v="1378" actId="255"/>
        <pc:sldMkLst>
          <pc:docMk/>
          <pc:sldMk cId="273731035" sldId="302"/>
        </pc:sldMkLst>
        <pc:spChg chg="mod ord">
          <ac:chgData name="Мария Климова" userId="4d778d03ef7e38f6" providerId="LiveId" clId="{687E62CF-5C71-4330-98A5-670296B5A344}" dt="2024-05-17T18:39:49.860" v="1215" actId="1076"/>
          <ac:spMkLst>
            <pc:docMk/>
            <pc:sldMk cId="273731035" sldId="302"/>
            <ac:spMk id="2" creationId="{00000000-0000-0000-0000-000000000000}"/>
          </ac:spMkLst>
        </pc:spChg>
        <pc:spChg chg="del mod">
          <ac:chgData name="Мария Климова" userId="4d778d03ef7e38f6" providerId="LiveId" clId="{687E62CF-5C71-4330-98A5-670296B5A344}" dt="2024-05-17T18:41:35.976" v="1226"/>
          <ac:spMkLst>
            <pc:docMk/>
            <pc:sldMk cId="273731035" sldId="302"/>
            <ac:spMk id="3" creationId="{00000000-0000-0000-0000-000000000000}"/>
          </ac:spMkLst>
        </pc:spChg>
        <pc:spChg chg="del mod">
          <ac:chgData name="Мария Климова" userId="4d778d03ef7e38f6" providerId="LiveId" clId="{687E62CF-5C71-4330-98A5-670296B5A344}" dt="2024-05-17T18:41:35.973" v="1224" actId="478"/>
          <ac:spMkLst>
            <pc:docMk/>
            <pc:sldMk cId="273731035" sldId="302"/>
            <ac:spMk id="4" creationId="{00000000-0000-0000-0000-000000000000}"/>
          </ac:spMkLst>
        </pc:spChg>
        <pc:spChg chg="mod">
          <ac:chgData name="Мария Климова" userId="4d778d03ef7e38f6" providerId="LiveId" clId="{687E62CF-5C71-4330-98A5-670296B5A344}" dt="2024-05-17T18:44:59.900" v="1261" actId="1076"/>
          <ac:spMkLst>
            <pc:docMk/>
            <pc:sldMk cId="273731035" sldId="302"/>
            <ac:spMk id="10" creationId="{4B92E552-AD80-620E-2A4B-BBC4F3E9858A}"/>
          </ac:spMkLst>
        </pc:spChg>
        <pc:spChg chg="mod">
          <ac:chgData name="Мария Климова" userId="4d778d03ef7e38f6" providerId="LiveId" clId="{687E62CF-5C71-4330-98A5-670296B5A344}" dt="2024-05-17T18:52:23.957" v="1282" actId="1076"/>
          <ac:spMkLst>
            <pc:docMk/>
            <pc:sldMk cId="273731035" sldId="302"/>
            <ac:spMk id="11" creationId="{7BF6A811-FC1F-CE26-FA98-701FC007FE4E}"/>
          </ac:spMkLst>
        </pc:spChg>
        <pc:spChg chg="mod">
          <ac:chgData name="Мария Климова" userId="4d778d03ef7e38f6" providerId="LiveId" clId="{687E62CF-5C71-4330-98A5-670296B5A344}" dt="2024-05-17T18:51:38.801" v="1274" actId="14100"/>
          <ac:spMkLst>
            <pc:docMk/>
            <pc:sldMk cId="273731035" sldId="302"/>
            <ac:spMk id="12" creationId="{2D305A0C-F4D7-9DB1-9973-7DCF2D192EC6}"/>
          </ac:spMkLst>
        </pc:spChg>
        <pc:spChg chg="mod ord">
          <ac:chgData name="Мария Климова" userId="4d778d03ef7e38f6" providerId="LiveId" clId="{687E62CF-5C71-4330-98A5-670296B5A344}" dt="2024-05-17T18:52:14.071" v="1280" actId="1076"/>
          <ac:spMkLst>
            <pc:docMk/>
            <pc:sldMk cId="273731035" sldId="302"/>
            <ac:spMk id="13" creationId="{4985877D-B77F-DC85-948C-AE6B29D14687}"/>
          </ac:spMkLst>
        </pc:spChg>
        <pc:spChg chg="add del mod">
          <ac:chgData name="Мария Климова" userId="4d778d03ef7e38f6" providerId="LiveId" clId="{687E62CF-5C71-4330-98A5-670296B5A344}" dt="2024-05-17T18:54:04.552" v="1295" actId="478"/>
          <ac:spMkLst>
            <pc:docMk/>
            <pc:sldMk cId="273731035" sldId="302"/>
            <ac:spMk id="15" creationId="{688DED84-E0BF-818F-AE76-D4F4D3503788}"/>
          </ac:spMkLst>
        </pc:spChg>
        <pc:spChg chg="add del mod">
          <ac:chgData name="Мария Климова" userId="4d778d03ef7e38f6" providerId="LiveId" clId="{687E62CF-5C71-4330-98A5-670296B5A344}" dt="2024-05-17T18:53:49.157" v="1292" actId="478"/>
          <ac:spMkLst>
            <pc:docMk/>
            <pc:sldMk cId="273731035" sldId="302"/>
            <ac:spMk id="17" creationId="{0A90BB34-15D4-9C80-6217-124EB9FE40DB}"/>
          </ac:spMkLst>
        </pc:spChg>
        <pc:spChg chg="mod">
          <ac:chgData name="Мария Климова" userId="4d778d03ef7e38f6" providerId="LiveId" clId="{687E62CF-5C71-4330-98A5-670296B5A344}" dt="2024-05-17T18:56:54.437" v="1326" actId="18245"/>
          <ac:spMkLst>
            <pc:docMk/>
            <pc:sldMk cId="273731035" sldId="302"/>
            <ac:spMk id="20" creationId="{3FCA7897-1AE7-2415-C0DA-D6E29594D20F}"/>
          </ac:spMkLst>
        </pc:spChg>
        <pc:spChg chg="mod">
          <ac:chgData name="Мария Климова" userId="4d778d03ef7e38f6" providerId="LiveId" clId="{687E62CF-5C71-4330-98A5-670296B5A344}" dt="2024-05-17T18:56:54.437" v="1326" actId="18245"/>
          <ac:spMkLst>
            <pc:docMk/>
            <pc:sldMk cId="273731035" sldId="302"/>
            <ac:spMk id="21" creationId="{A29A54E0-9458-0205-AAB3-CDA4C897DEE6}"/>
          </ac:spMkLst>
        </pc:spChg>
        <pc:spChg chg="mod">
          <ac:chgData name="Мария Климова" userId="4d778d03ef7e38f6" providerId="LiveId" clId="{687E62CF-5C71-4330-98A5-670296B5A344}" dt="2024-05-17T18:56:54.437" v="1326" actId="18245"/>
          <ac:spMkLst>
            <pc:docMk/>
            <pc:sldMk cId="273731035" sldId="302"/>
            <ac:spMk id="22" creationId="{F800C8EB-4CD6-B939-1BC2-470472E84532}"/>
          </ac:spMkLst>
        </pc:spChg>
        <pc:spChg chg="mod">
          <ac:chgData name="Мария Климова" userId="4d778d03ef7e38f6" providerId="LiveId" clId="{687E62CF-5C71-4330-98A5-670296B5A344}" dt="2024-05-17T18:56:50.475" v="1324" actId="1076"/>
          <ac:spMkLst>
            <pc:docMk/>
            <pc:sldMk cId="273731035" sldId="302"/>
            <ac:spMk id="23" creationId="{8822082C-BC48-31F4-8322-39CA1ADD81C9}"/>
          </ac:spMkLst>
        </pc:spChg>
        <pc:grpChg chg="del mod">
          <ac:chgData name="Мария Климова" userId="4d778d03ef7e38f6" providerId="LiveId" clId="{687E62CF-5C71-4330-98A5-670296B5A344}" dt="2024-05-17T18:53:00.072" v="1287" actId="478"/>
          <ac:grpSpMkLst>
            <pc:docMk/>
            <pc:sldMk cId="273731035" sldId="302"/>
            <ac:grpSpMk id="9" creationId="{F5B54D94-9175-5D84-56CC-4BF243596AD6}"/>
          </ac:grpSpMkLst>
        </pc:grpChg>
        <pc:grpChg chg="mod">
          <ac:chgData name="Мария Климова" userId="4d778d03ef7e38f6" providerId="LiveId" clId="{687E62CF-5C71-4330-98A5-670296B5A344}" dt="2024-05-17T18:56:54.437" v="1326" actId="18245"/>
          <ac:grpSpMkLst>
            <pc:docMk/>
            <pc:sldMk cId="273731035" sldId="302"/>
            <ac:grpSpMk id="19" creationId="{609F095A-764D-A8AF-3220-91A5BB4BB448}"/>
          </ac:grpSpMkLst>
        </pc:grpChg>
        <pc:graphicFrameChg chg="add del mod modGraphic">
          <ac:chgData name="Мария Климова" userId="4d778d03ef7e38f6" providerId="LiveId" clId="{687E62CF-5C71-4330-98A5-670296B5A344}" dt="2024-05-17T18:43:48.640" v="1248" actId="18245"/>
          <ac:graphicFrameMkLst>
            <pc:docMk/>
            <pc:sldMk cId="273731035" sldId="302"/>
            <ac:graphicFrameMk id="8" creationId="{E4D9FCE3-20B7-0827-B7B7-AE24C39888E6}"/>
          </ac:graphicFrameMkLst>
        </pc:graphicFrameChg>
        <pc:graphicFrameChg chg="add del mod modGraphic">
          <ac:chgData name="Мария Климова" userId="4d778d03ef7e38f6" providerId="LiveId" clId="{687E62CF-5C71-4330-98A5-670296B5A344}" dt="2024-05-17T19:04:11.785" v="1376" actId="1076"/>
          <ac:graphicFrameMkLst>
            <pc:docMk/>
            <pc:sldMk cId="273731035" sldId="302"/>
            <ac:graphicFrameMk id="18" creationId="{EF83C649-010A-7D6A-6B34-620B492695A9}"/>
          </ac:graphicFrameMkLst>
        </pc:graphicFrameChg>
        <pc:graphicFrameChg chg="add mod modGraphic">
          <ac:chgData name="Мария Климова" userId="4d778d03ef7e38f6" providerId="LiveId" clId="{687E62CF-5C71-4330-98A5-670296B5A344}" dt="2024-05-17T19:04:32.066" v="1378" actId="255"/>
          <ac:graphicFrameMkLst>
            <pc:docMk/>
            <pc:sldMk cId="273731035" sldId="302"/>
            <ac:graphicFrameMk id="24" creationId="{2C623E8D-1073-7952-7B6E-D396E1FA8D83}"/>
          </ac:graphicFrameMkLst>
        </pc:graphicFrameChg>
        <pc:picChg chg="mod">
          <ac:chgData name="Мария Климова" userId="4d778d03ef7e38f6" providerId="LiveId" clId="{687E62CF-5C71-4330-98A5-670296B5A344}" dt="2024-05-17T19:00:41.679" v="1348" actId="1076"/>
          <ac:picMkLst>
            <pc:docMk/>
            <pc:sldMk cId="273731035" sldId="302"/>
            <ac:picMk id="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7T19:00:30.429" v="1346" actId="1076"/>
          <ac:picMkLst>
            <pc:docMk/>
            <pc:sldMk cId="273731035" sldId="302"/>
            <ac:picMk id="6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7T19:00:31.287" v="1347" actId="1076"/>
          <ac:picMkLst>
            <pc:docMk/>
            <pc:sldMk cId="273731035" sldId="302"/>
            <ac:picMk id="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7T19:00:50.811" v="1350" actId="1076"/>
          <ac:picMkLst>
            <pc:docMk/>
            <pc:sldMk cId="273731035" sldId="302"/>
            <ac:picMk id="1027" creationId="{00000000-0000-0000-0000-000000000000}"/>
          </ac:picMkLst>
        </pc:picChg>
      </pc:sldChg>
      <pc:sldChg chg="addSp delSp modSp mod ord">
        <pc:chgData name="Мария Климова" userId="4d778d03ef7e38f6" providerId="LiveId" clId="{687E62CF-5C71-4330-98A5-670296B5A344}" dt="2024-05-18T18:37:30.892" v="2615" actId="14100"/>
        <pc:sldMkLst>
          <pc:docMk/>
          <pc:sldMk cId="2744395349" sldId="303"/>
        </pc:sldMkLst>
        <pc:spChg chg="mod">
          <ac:chgData name="Мария Климова" userId="4d778d03ef7e38f6" providerId="LiveId" clId="{687E62CF-5C71-4330-98A5-670296B5A344}" dt="2024-05-18T18:37:30.892" v="2615" actId="14100"/>
          <ac:spMkLst>
            <pc:docMk/>
            <pc:sldMk cId="2744395349" sldId="303"/>
            <ac:spMk id="2" creationId="{00000000-0000-0000-0000-000000000000}"/>
          </ac:spMkLst>
        </pc:spChg>
        <pc:picChg chg="add del mod">
          <ac:chgData name="Мария Климова" userId="4d778d03ef7e38f6" providerId="LiveId" clId="{687E62CF-5C71-4330-98A5-670296B5A344}" dt="2024-05-18T18:30:51.517" v="2589" actId="478"/>
          <ac:picMkLst>
            <pc:docMk/>
            <pc:sldMk cId="2744395349" sldId="303"/>
            <ac:picMk id="3" creationId="{D673FF43-BE3A-7A85-DD16-B5878FD73A24}"/>
          </ac:picMkLst>
        </pc:picChg>
        <pc:picChg chg="add mod">
          <ac:chgData name="Мария Климова" userId="4d778d03ef7e38f6" providerId="LiveId" clId="{687E62CF-5C71-4330-98A5-670296B5A344}" dt="2024-05-18T18:36:23.388" v="2609" actId="1037"/>
          <ac:picMkLst>
            <pc:docMk/>
            <pc:sldMk cId="2744395349" sldId="303"/>
            <ac:picMk id="6146" creationId="{3BF661E0-B1EE-1A1C-3336-B5A4961BCDD6}"/>
          </ac:picMkLst>
        </pc:picChg>
      </pc:sldChg>
      <pc:sldChg chg="addSp delSp modSp mod ord">
        <pc:chgData name="Мария Климова" userId="4d778d03ef7e38f6" providerId="LiveId" clId="{687E62CF-5C71-4330-98A5-670296B5A344}" dt="2024-05-18T18:45:06.002" v="2649" actId="1038"/>
        <pc:sldMkLst>
          <pc:docMk/>
          <pc:sldMk cId="4268918465" sldId="304"/>
        </pc:sldMkLst>
        <pc:spChg chg="add mod ord">
          <ac:chgData name="Мария Климова" userId="4d778d03ef7e38f6" providerId="LiveId" clId="{687E62CF-5C71-4330-98A5-670296B5A344}" dt="2024-05-18T18:43:57.264" v="2640" actId="1076"/>
          <ac:spMkLst>
            <pc:docMk/>
            <pc:sldMk cId="4268918465" sldId="304"/>
            <ac:spMk id="2" creationId="{3C09ED2A-50A0-8E1F-AE8E-E30132A4499B}"/>
          </ac:spMkLst>
        </pc:spChg>
        <pc:spChg chg="add del mod">
          <ac:chgData name="Мария Климова" userId="4d778d03ef7e38f6" providerId="LiveId" clId="{687E62CF-5C71-4330-98A5-670296B5A344}" dt="2024-05-18T18:40:53.596" v="2639" actId="478"/>
          <ac:spMkLst>
            <pc:docMk/>
            <pc:sldMk cId="4268918465" sldId="304"/>
            <ac:spMk id="4" creationId="{5C417316-FCAB-8105-4FF4-3CA6DF7188EC}"/>
          </ac:spMkLst>
        </pc:spChg>
        <pc:spChg chg="add mod">
          <ac:chgData name="Мария Климова" userId="4d778d03ef7e38f6" providerId="LiveId" clId="{687E62CF-5C71-4330-98A5-670296B5A344}" dt="2024-05-18T18:45:06.002" v="2649" actId="1038"/>
          <ac:spMkLst>
            <pc:docMk/>
            <pc:sldMk cId="4268918465" sldId="304"/>
            <ac:spMk id="6" creationId="{760B6A50-63A2-3602-EBBA-CEEB9A137060}"/>
          </ac:spMkLst>
        </pc:spChg>
        <pc:picChg chg="mod">
          <ac:chgData name="Мария Климова" userId="4d778d03ef7e38f6" providerId="LiveId" clId="{687E62CF-5C71-4330-98A5-670296B5A344}" dt="2024-05-18T18:18:50.916" v="2532" actId="208"/>
          <ac:picMkLst>
            <pc:docMk/>
            <pc:sldMk cId="4268918465" sldId="304"/>
            <ac:picMk id="8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8:18:50.916" v="2532" actId="208"/>
          <ac:picMkLst>
            <pc:docMk/>
            <pc:sldMk cId="4268918465" sldId="304"/>
            <ac:picMk id="9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8:18:11.937" v="2529" actId="208"/>
          <ac:picMkLst>
            <pc:docMk/>
            <pc:sldMk cId="4268918465" sldId="304"/>
            <ac:picMk id="1027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8T18:18:11.937" v="2529" actId="208"/>
          <ac:picMkLst>
            <pc:docMk/>
            <pc:sldMk cId="4268918465" sldId="304"/>
            <ac:picMk id="1028" creationId="{00000000-0000-0000-0000-000000000000}"/>
          </ac:picMkLst>
        </pc:picChg>
        <pc:picChg chg="add del">
          <ac:chgData name="Мария Климова" userId="4d778d03ef7e38f6" providerId="LiveId" clId="{687E62CF-5C71-4330-98A5-670296B5A344}" dt="2024-05-18T18:38:19.461" v="2617" actId="478"/>
          <ac:picMkLst>
            <pc:docMk/>
            <pc:sldMk cId="4268918465" sldId="304"/>
            <ac:picMk id="8194" creationId="{F69E3B49-BCD4-537E-3117-4E2C5B2FA04A}"/>
          </ac:picMkLst>
        </pc:picChg>
        <pc:picChg chg="add mod">
          <ac:chgData name="Мария Климова" userId="4d778d03ef7e38f6" providerId="LiveId" clId="{687E62CF-5C71-4330-98A5-670296B5A344}" dt="2024-05-18T18:43:57.264" v="2640" actId="1076"/>
          <ac:picMkLst>
            <pc:docMk/>
            <pc:sldMk cId="4268918465" sldId="304"/>
            <ac:picMk id="8196" creationId="{7B9CF618-07EE-9521-1101-B0521B9C2C49}"/>
          </ac:picMkLst>
        </pc:picChg>
      </pc:sldChg>
      <pc:sldChg chg="addSp delSp modSp add mod">
        <pc:chgData name="Мария Климова" userId="4d778d03ef7e38f6" providerId="LiveId" clId="{687E62CF-5C71-4330-98A5-670296B5A344}" dt="2024-05-16T20:23:36.553" v="749" actId="1035"/>
        <pc:sldMkLst>
          <pc:docMk/>
          <pc:sldMk cId="1106145527" sldId="305"/>
        </pc:sldMkLst>
        <pc:spChg chg="del">
          <ac:chgData name="Мария Климова" userId="4d778d03ef7e38f6" providerId="LiveId" clId="{687E62CF-5C71-4330-98A5-670296B5A344}" dt="2024-05-16T19:00:05.370" v="497" actId="478"/>
          <ac:spMkLst>
            <pc:docMk/>
            <pc:sldMk cId="1106145527" sldId="305"/>
            <ac:spMk id="2" creationId="{00000000-0000-0000-0000-000000000000}"/>
          </ac:spMkLst>
        </pc:spChg>
        <pc:spChg chg="add mod">
          <ac:chgData name="Мария Климова" userId="4d778d03ef7e38f6" providerId="LiveId" clId="{687E62CF-5C71-4330-98A5-670296B5A344}" dt="2024-05-16T19:07:27.137" v="624" actId="1076"/>
          <ac:spMkLst>
            <pc:docMk/>
            <pc:sldMk cId="1106145527" sldId="305"/>
            <ac:spMk id="4" creationId="{C14D9F09-D22E-537D-C412-82E39C2A692D}"/>
          </ac:spMkLst>
        </pc:spChg>
        <pc:spChg chg="mod">
          <ac:chgData name="Мария Климова" userId="4d778d03ef7e38f6" providerId="LiveId" clId="{687E62CF-5C71-4330-98A5-670296B5A344}" dt="2024-05-16T20:17:16.583" v="685" actId="14100"/>
          <ac:spMkLst>
            <pc:docMk/>
            <pc:sldMk cId="1106145527" sldId="305"/>
            <ac:spMk id="6" creationId="{294AF068-2B15-C33E-5A89-8951B81C98A5}"/>
          </ac:spMkLst>
        </pc:spChg>
        <pc:spChg chg="mod">
          <ac:chgData name="Мария Климова" userId="4d778d03ef7e38f6" providerId="LiveId" clId="{687E62CF-5C71-4330-98A5-670296B5A344}" dt="2024-05-16T20:17:37.362" v="689" actId="14100"/>
          <ac:spMkLst>
            <pc:docMk/>
            <pc:sldMk cId="1106145527" sldId="305"/>
            <ac:spMk id="7" creationId="{A068589F-228E-CADF-6E29-3B6C7FA036E8}"/>
          </ac:spMkLst>
        </pc:spChg>
        <pc:spChg chg="mod">
          <ac:chgData name="Мария Климова" userId="4d778d03ef7e38f6" providerId="LiveId" clId="{687E62CF-5C71-4330-98A5-670296B5A344}" dt="2024-05-16T20:17:10.614" v="684" actId="255"/>
          <ac:spMkLst>
            <pc:docMk/>
            <pc:sldMk cId="1106145527" sldId="305"/>
            <ac:spMk id="8" creationId="{92AD5486-C176-B6A2-3C05-BBFFFF26F5E8}"/>
          </ac:spMkLst>
        </pc:spChg>
        <pc:spChg chg="mod">
          <ac:chgData name="Мария Климова" userId="4d778d03ef7e38f6" providerId="LiveId" clId="{687E62CF-5C71-4330-98A5-670296B5A344}" dt="2024-05-16T20:17:49.394" v="694" actId="14100"/>
          <ac:spMkLst>
            <pc:docMk/>
            <pc:sldMk cId="1106145527" sldId="305"/>
            <ac:spMk id="9" creationId="{4CE6A660-AA49-CD05-D3BA-809A590CF182}"/>
          </ac:spMkLst>
        </pc:spChg>
        <pc:grpChg chg="mod">
          <ac:chgData name="Мария Климова" userId="4d778d03ef7e38f6" providerId="LiveId" clId="{687E62CF-5C71-4330-98A5-670296B5A344}" dt="2024-05-16T20:21:35.769" v="725" actId="1076"/>
          <ac:grpSpMkLst>
            <pc:docMk/>
            <pc:sldMk cId="1106145527" sldId="305"/>
            <ac:grpSpMk id="5" creationId="{33577A86-01E5-4250-C646-278589774B32}"/>
          </ac:grpSpMkLst>
        </pc:grpChg>
        <pc:graphicFrameChg chg="add del mod modGraphic">
          <ac:chgData name="Мария Климова" userId="4d778d03ef7e38f6" providerId="LiveId" clId="{687E62CF-5C71-4330-98A5-670296B5A344}" dt="2024-05-16T20:16:09.875" v="669" actId="18245"/>
          <ac:graphicFrameMkLst>
            <pc:docMk/>
            <pc:sldMk cId="1106145527" sldId="305"/>
            <ac:graphicFrameMk id="3" creationId="{395A22D5-257F-B15F-735A-A0B3BF2A558E}"/>
          </ac:graphicFrameMkLst>
        </pc:graphicFrameChg>
        <pc:picChg chg="add del mod">
          <ac:chgData name="Мария Климова" userId="4d778d03ef7e38f6" providerId="LiveId" clId="{687E62CF-5C71-4330-98A5-670296B5A344}" dt="2024-05-16T20:23:12.542" v="746" actId="478"/>
          <ac:picMkLst>
            <pc:docMk/>
            <pc:sldMk cId="1106145527" sldId="305"/>
            <ac:picMk id="10" creationId="{7591C65F-9902-2717-2444-C0324D690185}"/>
          </ac:picMkLst>
        </pc:picChg>
        <pc:picChg chg="add mod">
          <ac:chgData name="Мария Климова" userId="4d778d03ef7e38f6" providerId="LiveId" clId="{687E62CF-5C71-4330-98A5-670296B5A344}" dt="2024-05-16T20:23:36.553" v="749" actId="1035"/>
          <ac:picMkLst>
            <pc:docMk/>
            <pc:sldMk cId="1106145527" sldId="305"/>
            <ac:picMk id="11" creationId="{CE520110-CC8E-337E-7967-CBA8E86A0F8E}"/>
          </ac:picMkLst>
        </pc:picChg>
        <pc:picChg chg="add mod">
          <ac:chgData name="Мария Климова" userId="4d778d03ef7e38f6" providerId="LiveId" clId="{687E62CF-5C71-4330-98A5-670296B5A344}" dt="2024-05-16T20:23:36.553" v="749" actId="1035"/>
          <ac:picMkLst>
            <pc:docMk/>
            <pc:sldMk cId="1106145527" sldId="305"/>
            <ac:picMk id="12" creationId="{D9FE4087-761F-F6AF-015D-57C2AF868844}"/>
          </ac:picMkLst>
        </pc:picChg>
        <pc:picChg chg="del">
          <ac:chgData name="Мария Климова" userId="4d778d03ef7e38f6" providerId="LiveId" clId="{687E62CF-5C71-4330-98A5-670296B5A344}" dt="2024-05-16T19:00:05.370" v="497" actId="478"/>
          <ac:picMkLst>
            <pc:docMk/>
            <pc:sldMk cId="1106145527" sldId="305"/>
            <ac:picMk id="4098" creationId="{00000000-0000-0000-0000-000000000000}"/>
          </ac:picMkLst>
        </pc:picChg>
        <pc:picChg chg="del">
          <ac:chgData name="Мария Климова" userId="4d778d03ef7e38f6" providerId="LiveId" clId="{687E62CF-5C71-4330-98A5-670296B5A344}" dt="2024-05-16T19:00:05.370" v="497" actId="478"/>
          <ac:picMkLst>
            <pc:docMk/>
            <pc:sldMk cId="1106145527" sldId="305"/>
            <ac:picMk id="4099" creationId="{00000000-0000-0000-0000-000000000000}"/>
          </ac:picMkLst>
        </pc:picChg>
        <pc:picChg chg="del">
          <ac:chgData name="Мария Климова" userId="4d778d03ef7e38f6" providerId="LiveId" clId="{687E62CF-5C71-4330-98A5-670296B5A344}" dt="2024-05-16T19:00:05.370" v="497" actId="478"/>
          <ac:picMkLst>
            <pc:docMk/>
            <pc:sldMk cId="1106145527" sldId="305"/>
            <ac:picMk id="4100" creationId="{00000000-0000-0000-0000-000000000000}"/>
          </ac:picMkLst>
        </pc:picChg>
      </pc:sldChg>
      <pc:sldChg chg="addSp delSp modSp add mod">
        <pc:chgData name="Мария Климова" userId="4d778d03ef7e38f6" providerId="LiveId" clId="{687E62CF-5C71-4330-98A5-670296B5A344}" dt="2024-05-17T10:02:14.739" v="1185" actId="179"/>
        <pc:sldMkLst>
          <pc:docMk/>
          <pc:sldMk cId="3663322033" sldId="306"/>
        </pc:sldMkLst>
        <pc:spChg chg="mod">
          <ac:chgData name="Мария Климова" userId="4d778d03ef7e38f6" providerId="LiveId" clId="{687E62CF-5C71-4330-98A5-670296B5A344}" dt="2024-05-17T10:01:27.928" v="1177" actId="403"/>
          <ac:spMkLst>
            <pc:docMk/>
            <pc:sldMk cId="3663322033" sldId="306"/>
            <ac:spMk id="5" creationId="{24AA5C5C-58EA-2AED-9BDE-E263D5422387}"/>
          </ac:spMkLst>
        </pc:spChg>
        <pc:spChg chg="mod">
          <ac:chgData name="Мария Климова" userId="4d778d03ef7e38f6" providerId="LiveId" clId="{687E62CF-5C71-4330-98A5-670296B5A344}" dt="2024-05-17T09:58:11.008" v="1147" actId="18245"/>
          <ac:spMkLst>
            <pc:docMk/>
            <pc:sldMk cId="3663322033" sldId="306"/>
            <ac:spMk id="6" creationId="{F5C58B3F-0C87-F0BE-63FA-38B1E8AF7F4B}"/>
          </ac:spMkLst>
        </pc:spChg>
        <pc:spChg chg="mod">
          <ac:chgData name="Мария Климова" userId="4d778d03ef7e38f6" providerId="LiveId" clId="{687E62CF-5C71-4330-98A5-670296B5A344}" dt="2024-05-17T10:02:04.082" v="1183" actId="14100"/>
          <ac:spMkLst>
            <pc:docMk/>
            <pc:sldMk cId="3663322033" sldId="306"/>
            <ac:spMk id="7" creationId="{61F932B0-A492-617B-48C9-8892224E97BF}"/>
          </ac:spMkLst>
        </pc:spChg>
        <pc:spChg chg="mod">
          <ac:chgData name="Мария Климова" userId="4d778d03ef7e38f6" providerId="LiveId" clId="{687E62CF-5C71-4330-98A5-670296B5A344}" dt="2024-05-17T09:58:11.008" v="1147" actId="18245"/>
          <ac:spMkLst>
            <pc:docMk/>
            <pc:sldMk cId="3663322033" sldId="306"/>
            <ac:spMk id="8" creationId="{6F114599-0269-5019-8634-FA7E2FC98B55}"/>
          </ac:spMkLst>
        </pc:spChg>
        <pc:spChg chg="mod">
          <ac:chgData name="Мария Климова" userId="4d778d03ef7e38f6" providerId="LiveId" clId="{687E62CF-5C71-4330-98A5-670296B5A344}" dt="2024-05-17T10:02:14.739" v="1185" actId="179"/>
          <ac:spMkLst>
            <pc:docMk/>
            <pc:sldMk cId="3663322033" sldId="306"/>
            <ac:spMk id="9" creationId="{12BBDA8A-2721-A946-E65F-B7A25103D222}"/>
          </ac:spMkLst>
        </pc:spChg>
        <pc:spChg chg="mod">
          <ac:chgData name="Мария Климова" userId="4d778d03ef7e38f6" providerId="LiveId" clId="{687E62CF-5C71-4330-98A5-670296B5A344}" dt="2024-05-17T10:01:46.109" v="1179" actId="1038"/>
          <ac:spMkLst>
            <pc:docMk/>
            <pc:sldMk cId="3663322033" sldId="306"/>
            <ac:spMk id="10" creationId="{6813CC28-15EF-9D70-51B8-923CC27894E1}"/>
          </ac:spMkLst>
        </pc:spChg>
        <pc:grpChg chg="mod">
          <ac:chgData name="Мария Климова" userId="4d778d03ef7e38f6" providerId="LiveId" clId="{687E62CF-5C71-4330-98A5-670296B5A344}" dt="2024-05-17T10:01:08.856" v="1173" actId="1076"/>
          <ac:grpSpMkLst>
            <pc:docMk/>
            <pc:sldMk cId="3663322033" sldId="306"/>
            <ac:grpSpMk id="2" creationId="{C5A73B0D-5F2B-AF52-55E3-F81F02E0262E}"/>
          </ac:grpSpMkLst>
        </pc:grpChg>
        <pc:graphicFrameChg chg="del mod">
          <ac:chgData name="Мария Климова" userId="4d778d03ef7e38f6" providerId="LiveId" clId="{687E62CF-5C71-4330-98A5-670296B5A344}" dt="2024-05-17T09:58:11.008" v="1147" actId="18245"/>
          <ac:graphicFrameMkLst>
            <pc:docMk/>
            <pc:sldMk cId="3663322033" sldId="306"/>
            <ac:graphicFrameMk id="4" creationId="{8786B766-88D4-AB8B-154F-DB75BFDAB694}"/>
          </ac:graphicFrameMkLst>
        </pc:graphicFrameChg>
        <pc:picChg chg="add mod">
          <ac:chgData name="Мария Климова" userId="4d778d03ef7e38f6" providerId="LiveId" clId="{687E62CF-5C71-4330-98A5-670296B5A344}" dt="2024-05-17T09:59:35.416" v="1157"/>
          <ac:picMkLst>
            <pc:docMk/>
            <pc:sldMk cId="3663322033" sldId="306"/>
            <ac:picMk id="11" creationId="{BF83EE34-71DA-D7ED-6988-E3939DA7CBF0}"/>
          </ac:picMkLst>
        </pc:picChg>
        <pc:picChg chg="mod">
          <ac:chgData name="Мария Климова" userId="4d778d03ef7e38f6" providerId="LiveId" clId="{687E62CF-5C71-4330-98A5-670296B5A344}" dt="2024-05-17T10:00:40.897" v="1168" actId="208"/>
          <ac:picMkLst>
            <pc:docMk/>
            <pc:sldMk cId="3663322033" sldId="306"/>
            <ac:picMk id="8194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7T10:00:40.897" v="1168" actId="208"/>
          <ac:picMkLst>
            <pc:docMk/>
            <pc:sldMk cId="3663322033" sldId="306"/>
            <ac:picMk id="8195" creationId="{00000000-0000-0000-0000-000000000000}"/>
          </ac:picMkLst>
        </pc:picChg>
        <pc:picChg chg="mod">
          <ac:chgData name="Мария Климова" userId="4d778d03ef7e38f6" providerId="LiveId" clId="{687E62CF-5C71-4330-98A5-670296B5A344}" dt="2024-05-17T10:01:58.705" v="1182" actId="1076"/>
          <ac:picMkLst>
            <pc:docMk/>
            <pc:sldMk cId="3663322033" sldId="306"/>
            <ac:picMk id="8196" creationId="{00000000-0000-0000-0000-000000000000}"/>
          </ac:picMkLst>
        </pc:picChg>
      </pc:sldChg>
      <pc:sldMasterChg chg="setBg modSldLayout">
        <pc:chgData name="Мария Климова" userId="4d778d03ef7e38f6" providerId="LiveId" clId="{687E62CF-5C71-4330-98A5-670296B5A344}" dt="2024-05-16T18:50:50.042" v="429"/>
        <pc:sldMasterMkLst>
          <pc:docMk/>
          <pc:sldMasterMk cId="4013427814" sldId="2147483648"/>
        </pc:sldMasterMkLst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2866918426" sldId="2147483649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805380400" sldId="2147483650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2852485688" sldId="2147483651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1815603216" sldId="2147483652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190033664" sldId="2147483653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1064912765" sldId="2147483654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3471636162" sldId="2147483655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1560268186" sldId="2147483656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3621017444" sldId="2147483657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1690355825" sldId="2147483658"/>
          </pc:sldLayoutMkLst>
        </pc:sldLayoutChg>
        <pc:sldLayoutChg chg="setBg">
          <pc:chgData name="Мария Климова" userId="4d778d03ef7e38f6" providerId="LiveId" clId="{687E62CF-5C71-4330-98A5-670296B5A344}" dt="2024-05-16T18:50:50.042" v="429"/>
          <pc:sldLayoutMkLst>
            <pc:docMk/>
            <pc:sldMasterMk cId="4013427814" sldId="2147483648"/>
            <pc:sldLayoutMk cId="904728850" sldId="2147483659"/>
          </pc:sldLayoutMkLst>
        </pc:sldLayoutChg>
      </pc:sldMasterChg>
    </pc:docChg>
  </pc:docChgLst>
  <pc:docChgLst>
    <pc:chgData name="Мария Климова" userId="4d778d03ef7e38f6" providerId="LiveId" clId="{AF0F96AB-458C-4496-BA69-12DE9DA4F25E}"/>
    <pc:docChg chg="undo redo custSel addSld delSld modSld">
      <pc:chgData name="Мария Климова" userId="4d778d03ef7e38f6" providerId="LiveId" clId="{AF0F96AB-458C-4496-BA69-12DE9DA4F25E}" dt="2024-06-02T19:51:59.332" v="1242" actId="1076"/>
      <pc:docMkLst>
        <pc:docMk/>
      </pc:docMkLst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92300948" sldId="258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069886499" sldId="261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726903617" sldId="262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928696659" sldId="263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4280303396" sldId="266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1791818372" sldId="267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789473844" sldId="268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1905052255" sldId="269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77197919" sldId="270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076350780" sldId="271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4051428829" sldId="273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983428157" sldId="274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626190262" sldId="276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4272837674" sldId="277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49900796" sldId="278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453364991" sldId="279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984315009" sldId="280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1147982114" sldId="281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962131203" sldId="282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962236454" sldId="283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29138571" sldId="284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1164304266" sldId="285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988025341" sldId="286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1797077660" sldId="287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4283757722" sldId="288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339446525" sldId="291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475978130" sldId="292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531256814" sldId="293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49477483" sldId="294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850321102" sldId="295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537420608" sldId="296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350488961" sldId="298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1303018438" sldId="299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534153382" sldId="300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73731035" sldId="302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744395349" sldId="303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4268918465" sldId="304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1106145527" sldId="305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3663322033" sldId="306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998439814" sldId="307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787119848" sldId="309"/>
        </pc:sldMkLst>
      </pc:sldChg>
      <pc:sldChg chg="del">
        <pc:chgData name="Мария Климова" userId="4d778d03ef7e38f6" providerId="LiveId" clId="{AF0F96AB-458C-4496-BA69-12DE9DA4F25E}" dt="2024-05-29T19:41:57.791" v="497" actId="47"/>
        <pc:sldMkLst>
          <pc:docMk/>
          <pc:sldMk cId="234497491" sldId="310"/>
        </pc:sldMkLst>
      </pc:sldChg>
      <pc:sldChg chg="modSp mod setBg">
        <pc:chgData name="Мария Климова" userId="4d778d03ef7e38f6" providerId="LiveId" clId="{AF0F96AB-458C-4496-BA69-12DE9DA4F25E}" dt="2024-06-02T19:35:16.875" v="1117" actId="1036"/>
        <pc:sldMkLst>
          <pc:docMk/>
          <pc:sldMk cId="3373851791" sldId="312"/>
        </pc:sldMkLst>
        <pc:spChg chg="mod">
          <ac:chgData name="Мария Климова" userId="4d778d03ef7e38f6" providerId="LiveId" clId="{AF0F96AB-458C-4496-BA69-12DE9DA4F25E}" dt="2024-06-02T19:35:16.875" v="1117" actId="1036"/>
          <ac:spMkLst>
            <pc:docMk/>
            <pc:sldMk cId="3373851791" sldId="312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35:16.875" v="1117" actId="1036"/>
          <ac:spMkLst>
            <pc:docMk/>
            <pc:sldMk cId="3373851791" sldId="312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35:16.875" v="1117" actId="1036"/>
          <ac:spMkLst>
            <pc:docMk/>
            <pc:sldMk cId="3373851791" sldId="312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35:16.875" v="1117" actId="1036"/>
          <ac:picMkLst>
            <pc:docMk/>
            <pc:sldMk cId="3373851791" sldId="312"/>
            <ac:picMk id="1027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12:10.464" v="941" actId="1076"/>
        <pc:sldMkLst>
          <pc:docMk/>
          <pc:sldMk cId="4012318049" sldId="313"/>
        </pc:sldMkLst>
        <pc:spChg chg="mod">
          <ac:chgData name="Мария Климова" userId="4d778d03ef7e38f6" providerId="LiveId" clId="{AF0F96AB-458C-4496-BA69-12DE9DA4F25E}" dt="2024-05-29T19:30:45.508" v="369" actId="1038"/>
          <ac:spMkLst>
            <pc:docMk/>
            <pc:sldMk cId="4012318049" sldId="313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5-29T19:30:51.300" v="371" actId="14100"/>
          <ac:spMkLst>
            <pc:docMk/>
            <pc:sldMk cId="4012318049" sldId="313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12:10.464" v="941" actId="1076"/>
          <ac:picMkLst>
            <pc:docMk/>
            <pc:sldMk cId="4012318049" sldId="313"/>
            <ac:picMk id="3074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36:20.691" v="1142" actId="1035"/>
        <pc:sldMkLst>
          <pc:docMk/>
          <pc:sldMk cId="3572545373" sldId="314"/>
        </pc:sldMkLst>
        <pc:spChg chg="mod">
          <ac:chgData name="Мария Климова" userId="4d778d03ef7e38f6" providerId="LiveId" clId="{AF0F96AB-458C-4496-BA69-12DE9DA4F25E}" dt="2024-05-29T19:31:39.376" v="380" actId="1076"/>
          <ac:spMkLst>
            <pc:docMk/>
            <pc:sldMk cId="3572545373" sldId="314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35:59.732" v="1140" actId="1037"/>
          <ac:spMkLst>
            <pc:docMk/>
            <pc:sldMk cId="3572545373" sldId="314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36:20.691" v="1142" actId="1035"/>
          <ac:spMkLst>
            <pc:docMk/>
            <pc:sldMk cId="3572545373" sldId="314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36:06.044" v="1141" actId="14100"/>
          <ac:spMkLst>
            <pc:docMk/>
            <pc:sldMk cId="3572545373" sldId="314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5-29T18:44:47.720" v="8" actId="732"/>
          <ac:picMkLst>
            <pc:docMk/>
            <pc:sldMk cId="3572545373" sldId="314"/>
            <ac:picMk id="4098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9:35:59.732" v="1140" actId="1037"/>
          <ac:picMkLst>
            <pc:docMk/>
            <pc:sldMk cId="3572545373" sldId="314"/>
            <ac:picMk id="4099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36:38.566" v="1143" actId="1038"/>
        <pc:sldMkLst>
          <pc:docMk/>
          <pc:sldMk cId="2590021578" sldId="315"/>
        </pc:sldMkLst>
        <pc:spChg chg="mod">
          <ac:chgData name="Мария Климова" userId="4d778d03ef7e38f6" providerId="LiveId" clId="{AF0F96AB-458C-4496-BA69-12DE9DA4F25E}" dt="2024-06-02T19:36:38.566" v="1143" actId="1038"/>
          <ac:spMkLst>
            <pc:docMk/>
            <pc:sldMk cId="2590021578" sldId="315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36:38.566" v="1143" actId="1038"/>
          <ac:spMkLst>
            <pc:docMk/>
            <pc:sldMk cId="2590021578" sldId="315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36:38.566" v="1143" actId="1038"/>
          <ac:spMkLst>
            <pc:docMk/>
            <pc:sldMk cId="2590021578" sldId="315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5-29T18:48:53.261" v="52" actId="14100"/>
          <ac:picMkLst>
            <pc:docMk/>
            <pc:sldMk cId="2590021578" sldId="315"/>
            <ac:picMk id="5122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9:36:38.566" v="1143" actId="1038"/>
          <ac:picMkLst>
            <pc:docMk/>
            <pc:sldMk cId="2590021578" sldId="315"/>
            <ac:picMk id="5123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36:58.528" v="1145" actId="1076"/>
        <pc:sldMkLst>
          <pc:docMk/>
          <pc:sldMk cId="1916262954" sldId="316"/>
        </pc:sldMkLst>
        <pc:spChg chg="mod">
          <ac:chgData name="Мария Климова" userId="4d778d03ef7e38f6" providerId="LiveId" clId="{AF0F96AB-458C-4496-BA69-12DE9DA4F25E}" dt="2024-06-02T19:36:51.909" v="1144" actId="1076"/>
          <ac:spMkLst>
            <pc:docMk/>
            <pc:sldMk cId="1916262954" sldId="316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5-29T18:51:02.319" v="64" actId="14100"/>
          <ac:spMkLst>
            <pc:docMk/>
            <pc:sldMk cId="1916262954" sldId="316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36:58.528" v="1145" actId="1076"/>
          <ac:spMkLst>
            <pc:docMk/>
            <pc:sldMk cId="1916262954" sldId="316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36:51.909" v="1144" actId="1076"/>
          <ac:picMkLst>
            <pc:docMk/>
            <pc:sldMk cId="1916262954" sldId="316"/>
            <ac:picMk id="6147" creationId="{00000000-0000-0000-0000-000000000000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37:51.869" v="1149" actId="20577"/>
        <pc:sldMkLst>
          <pc:docMk/>
          <pc:sldMk cId="4155836849" sldId="317"/>
        </pc:sldMkLst>
        <pc:spChg chg="mod">
          <ac:chgData name="Мария Климова" userId="4d778d03ef7e38f6" providerId="LiveId" clId="{AF0F96AB-458C-4496-BA69-12DE9DA4F25E}" dt="2024-05-29T19:05:36.447" v="271" actId="1076"/>
          <ac:spMkLst>
            <pc:docMk/>
            <pc:sldMk cId="4155836849" sldId="317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5-29T19:04:37.428" v="267" actId="1037"/>
          <ac:spMkLst>
            <pc:docMk/>
            <pc:sldMk cId="4155836849" sldId="317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37:51.869" v="1149" actId="20577"/>
          <ac:spMkLst>
            <pc:docMk/>
            <pc:sldMk cId="4155836849" sldId="317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5-29T19:35:17.269" v="419"/>
          <ac:spMkLst>
            <pc:docMk/>
            <pc:sldMk cId="4155836849" sldId="317"/>
            <ac:spMk id="9" creationId="{00000000-0000-0000-0000-000000000000}"/>
          </ac:spMkLst>
        </pc:spChg>
        <pc:picChg chg="add mod ord">
          <ac:chgData name="Мария Климова" userId="4d778d03ef7e38f6" providerId="LiveId" clId="{AF0F96AB-458C-4496-BA69-12DE9DA4F25E}" dt="2024-05-29T19:04:16.706" v="231" actId="1038"/>
          <ac:picMkLst>
            <pc:docMk/>
            <pc:sldMk cId="4155836849" sldId="317"/>
            <ac:picMk id="6" creationId="{E0654DDF-1E77-F7E1-0E99-80DF5BA1E73A}"/>
          </ac:picMkLst>
        </pc:picChg>
        <pc:picChg chg="add mod">
          <ac:chgData name="Мария Климова" userId="4d778d03ef7e38f6" providerId="LiveId" clId="{AF0F96AB-458C-4496-BA69-12DE9DA4F25E}" dt="2024-05-29T19:05:59.839" v="275" actId="1076"/>
          <ac:picMkLst>
            <pc:docMk/>
            <pc:sldMk cId="4155836849" sldId="317"/>
            <ac:picMk id="1026" creationId="{7CAFAF5C-17CC-4F10-26FB-C96F7549C1BD}"/>
          </ac:picMkLst>
        </pc:picChg>
        <pc:picChg chg="del mod">
          <ac:chgData name="Мария Климова" userId="4d778d03ef7e38f6" providerId="LiveId" clId="{AF0F96AB-458C-4496-BA69-12DE9DA4F25E}" dt="2024-05-29T19:05:39.491" v="272" actId="478"/>
          <ac:picMkLst>
            <pc:docMk/>
            <pc:sldMk cId="4155836849" sldId="317"/>
            <ac:picMk id="1027" creationId="{00000000-0000-0000-0000-000000000000}"/>
          </ac:picMkLst>
        </pc:picChg>
        <pc:picChg chg="del">
          <ac:chgData name="Мария Климова" userId="4d778d03ef7e38f6" providerId="LiveId" clId="{AF0F96AB-458C-4496-BA69-12DE9DA4F25E}" dt="2024-05-29T18:57:28.744" v="66" actId="478"/>
          <ac:picMkLst>
            <pc:docMk/>
            <pc:sldMk cId="4155836849" sldId="317"/>
            <ac:picMk id="2050" creationId="{00000000-0000-0000-0000-000000000000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40:20.101" v="1166" actId="1037"/>
        <pc:sldMkLst>
          <pc:docMk/>
          <pc:sldMk cId="936336997" sldId="318"/>
        </pc:sldMkLst>
        <pc:spChg chg="mod">
          <ac:chgData name="Мария Климова" userId="4d778d03ef7e38f6" providerId="LiveId" clId="{AF0F96AB-458C-4496-BA69-12DE9DA4F25E}" dt="2024-05-29T19:10:02.857" v="286" actId="20577"/>
          <ac:spMkLst>
            <pc:docMk/>
            <pc:sldMk cId="936336997" sldId="318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0:20.101" v="1166" actId="1037"/>
          <ac:spMkLst>
            <pc:docMk/>
            <pc:sldMk cId="936336997" sldId="318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0:20.101" v="1166" actId="1037"/>
          <ac:spMkLst>
            <pc:docMk/>
            <pc:sldMk cId="936336997" sldId="318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0:20.101" v="1166" actId="1037"/>
          <ac:spMkLst>
            <pc:docMk/>
            <pc:sldMk cId="936336997" sldId="318"/>
            <ac:spMk id="9" creationId="{00000000-0000-0000-0000-000000000000}"/>
          </ac:spMkLst>
        </pc:spChg>
        <pc:picChg chg="add mod ord">
          <ac:chgData name="Мария Климова" userId="4d778d03ef7e38f6" providerId="LiveId" clId="{AF0F96AB-458C-4496-BA69-12DE9DA4F25E}" dt="2024-06-02T19:39:28.710" v="1158" actId="1037"/>
          <ac:picMkLst>
            <pc:docMk/>
            <pc:sldMk cId="936336997" sldId="318"/>
            <ac:picMk id="6" creationId="{212E565B-0B2A-A787-9C4F-5AB2B0A67C2A}"/>
          </ac:picMkLst>
        </pc:picChg>
        <pc:picChg chg="add mod">
          <ac:chgData name="Мария Климова" userId="4d778d03ef7e38f6" providerId="LiveId" clId="{AF0F96AB-458C-4496-BA69-12DE9DA4F25E}" dt="2024-06-02T19:40:20.101" v="1166" actId="1037"/>
          <ac:picMkLst>
            <pc:docMk/>
            <pc:sldMk cId="936336997" sldId="318"/>
            <ac:picMk id="7" creationId="{99AD6267-53F2-FCF0-4AE3-F232C3C903E5}"/>
          </ac:picMkLst>
        </pc:picChg>
        <pc:picChg chg="del mod">
          <ac:chgData name="Мария Климова" userId="4d778d03ef7e38f6" providerId="LiveId" clId="{AF0F96AB-458C-4496-BA69-12DE9DA4F25E}" dt="2024-05-29T19:14:26.850" v="338" actId="478"/>
          <ac:picMkLst>
            <pc:docMk/>
            <pc:sldMk cId="936336997" sldId="318"/>
            <ac:picMk id="1027" creationId="{00000000-0000-0000-0000-000000000000}"/>
          </ac:picMkLst>
        </pc:picChg>
        <pc:picChg chg="del">
          <ac:chgData name="Мария Климова" userId="4d778d03ef7e38f6" providerId="LiveId" clId="{AF0F96AB-458C-4496-BA69-12DE9DA4F25E}" dt="2024-05-29T19:10:05.360" v="287" actId="478"/>
          <ac:picMkLst>
            <pc:docMk/>
            <pc:sldMk cId="936336997" sldId="318"/>
            <ac:picMk id="2050" creationId="{00000000-0000-0000-0000-000000000000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41:02.958" v="1168" actId="14100"/>
        <pc:sldMkLst>
          <pc:docMk/>
          <pc:sldMk cId="644623569" sldId="319"/>
        </pc:sldMkLst>
        <pc:spChg chg="mod">
          <ac:chgData name="Мария Климова" userId="4d778d03ef7e38f6" providerId="LiveId" clId="{AF0F96AB-458C-4496-BA69-12DE9DA4F25E}" dt="2024-05-29T19:32:21.594" v="389" actId="1076"/>
          <ac:spMkLst>
            <pc:docMk/>
            <pc:sldMk cId="644623569" sldId="319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0:59.500" v="1167" actId="1076"/>
          <ac:spMkLst>
            <pc:docMk/>
            <pc:sldMk cId="644623569" sldId="319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5-29T19:40:13.065" v="493" actId="1035"/>
          <ac:spMkLst>
            <pc:docMk/>
            <pc:sldMk cId="644623569" sldId="319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1:02.958" v="1168" actId="14100"/>
          <ac:spMkLst>
            <pc:docMk/>
            <pc:sldMk cId="644623569" sldId="319"/>
            <ac:spMk id="9" creationId="{00000000-0000-0000-0000-000000000000}"/>
          </ac:spMkLst>
        </pc:spChg>
        <pc:picChg chg="add mod ord">
          <ac:chgData name="Мария Климова" userId="4d778d03ef7e38f6" providerId="LiveId" clId="{AF0F96AB-458C-4496-BA69-12DE9DA4F25E}" dt="2024-05-29T19:39:39.328" v="491" actId="1035"/>
          <ac:picMkLst>
            <pc:docMk/>
            <pc:sldMk cId="644623569" sldId="319"/>
            <ac:picMk id="6" creationId="{0DBC2BC7-EDCF-C090-1647-8B24CD4032BD}"/>
          </ac:picMkLst>
        </pc:picChg>
        <pc:picChg chg="add mod">
          <ac:chgData name="Мария Климова" userId="4d778d03ef7e38f6" providerId="LiveId" clId="{AF0F96AB-458C-4496-BA69-12DE9DA4F25E}" dt="2024-06-02T19:40:59.500" v="1167" actId="1076"/>
          <ac:picMkLst>
            <pc:docMk/>
            <pc:sldMk cId="644623569" sldId="319"/>
            <ac:picMk id="7" creationId="{8C2C3031-8A4B-FE3E-DD57-BE7B72DC3E7F}"/>
          </ac:picMkLst>
        </pc:picChg>
        <pc:picChg chg="del">
          <ac:chgData name="Мария Климова" userId="4d778d03ef7e38f6" providerId="LiveId" clId="{AF0F96AB-458C-4496-BA69-12DE9DA4F25E}" dt="2024-05-29T19:37:08.053" v="455" actId="478"/>
          <ac:picMkLst>
            <pc:docMk/>
            <pc:sldMk cId="644623569" sldId="319"/>
            <ac:picMk id="3074" creationId="{00000000-0000-0000-0000-000000000000}"/>
          </ac:picMkLst>
        </pc:picChg>
        <pc:picChg chg="del">
          <ac:chgData name="Мария Климова" userId="4d778d03ef7e38f6" providerId="LiveId" clId="{AF0F96AB-458C-4496-BA69-12DE9DA4F25E}" dt="2024-05-29T19:32:02.955" v="382" actId="478"/>
          <ac:picMkLst>
            <pc:docMk/>
            <pc:sldMk cId="644623569" sldId="319"/>
            <ac:picMk id="3075" creationId="{00000000-0000-0000-0000-000000000000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43:27.312" v="1195"/>
        <pc:sldMkLst>
          <pc:docMk/>
          <pc:sldMk cId="4001345183" sldId="320"/>
        </pc:sldMkLst>
        <pc:spChg chg="mod">
          <ac:chgData name="Мария Климова" userId="4d778d03ef7e38f6" providerId="LiveId" clId="{AF0F96AB-458C-4496-BA69-12DE9DA4F25E}" dt="2024-05-29T19:46:53.374" v="553" actId="1076"/>
          <ac:spMkLst>
            <pc:docMk/>
            <pc:sldMk cId="4001345183" sldId="320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3:12.312" v="1194" actId="1035"/>
          <ac:spMkLst>
            <pc:docMk/>
            <pc:sldMk cId="4001345183" sldId="320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3:12.312" v="1194" actId="1035"/>
          <ac:spMkLst>
            <pc:docMk/>
            <pc:sldMk cId="4001345183" sldId="320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3:12.312" v="1194" actId="1035"/>
          <ac:spMkLst>
            <pc:docMk/>
            <pc:sldMk cId="4001345183" sldId="320"/>
            <ac:spMk id="9" creationId="{00000000-0000-0000-0000-000000000000}"/>
          </ac:spMkLst>
        </pc:spChg>
        <pc:picChg chg="add mod ord">
          <ac:chgData name="Мария Климова" userId="4d778d03ef7e38f6" providerId="LiveId" clId="{AF0F96AB-458C-4496-BA69-12DE9DA4F25E}" dt="2024-06-02T19:42:48.612" v="1191" actId="1038"/>
          <ac:picMkLst>
            <pc:docMk/>
            <pc:sldMk cId="4001345183" sldId="320"/>
            <ac:picMk id="6" creationId="{C001B947-197E-8DD5-5EA0-564A510D7FFC}"/>
          </ac:picMkLst>
        </pc:picChg>
        <pc:picChg chg="del">
          <ac:chgData name="Мария Климова" userId="4d778d03ef7e38f6" providerId="LiveId" clId="{AF0F96AB-458C-4496-BA69-12DE9DA4F25E}" dt="2024-05-29T19:43:08.435" v="505" actId="478"/>
          <ac:picMkLst>
            <pc:docMk/>
            <pc:sldMk cId="4001345183" sldId="320"/>
            <ac:picMk id="1027" creationId="{00000000-0000-0000-0000-000000000000}"/>
          </ac:picMkLst>
        </pc:picChg>
        <pc:picChg chg="del">
          <ac:chgData name="Мария Климова" userId="4d778d03ef7e38f6" providerId="LiveId" clId="{AF0F96AB-458C-4496-BA69-12DE9DA4F25E}" dt="2024-05-29T19:42:54.793" v="499" actId="478"/>
          <ac:picMkLst>
            <pc:docMk/>
            <pc:sldMk cId="4001345183" sldId="320"/>
            <ac:picMk id="2050" creationId="{00000000-0000-0000-0000-000000000000}"/>
          </ac:picMkLst>
        </pc:picChg>
        <pc:picChg chg="add mod">
          <ac:chgData name="Мария Климова" userId="4d778d03ef7e38f6" providerId="LiveId" clId="{AF0F96AB-458C-4496-BA69-12DE9DA4F25E}" dt="2024-06-02T19:43:12.312" v="1194" actId="1035"/>
          <ac:picMkLst>
            <pc:docMk/>
            <pc:sldMk cId="4001345183" sldId="320"/>
            <ac:picMk id="4098" creationId="{DDC0B20E-D64D-6ED6-A045-A0C2FC7CBADE}"/>
          </ac:picMkLst>
        </pc:picChg>
      </pc:sldChg>
      <pc:sldChg chg="modSp mod setBg">
        <pc:chgData name="Мария Климова" userId="4d778d03ef7e38f6" providerId="LiveId" clId="{AF0F96AB-458C-4496-BA69-12DE9DA4F25E}" dt="2024-06-02T19:45:12.172" v="1205" actId="1036"/>
        <pc:sldMkLst>
          <pc:docMk/>
          <pc:sldMk cId="247337193" sldId="321"/>
        </pc:sldMkLst>
        <pc:spChg chg="mod">
          <ac:chgData name="Мария Климова" userId="4d778d03ef7e38f6" providerId="LiveId" clId="{AF0F96AB-458C-4496-BA69-12DE9DA4F25E}" dt="2024-06-02T19:45:12.172" v="1205" actId="1036"/>
          <ac:spMkLst>
            <pc:docMk/>
            <pc:sldMk cId="247337193" sldId="321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5:12.172" v="1205" actId="1036"/>
          <ac:spMkLst>
            <pc:docMk/>
            <pc:sldMk cId="247337193" sldId="321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5:12.172" v="1205" actId="1036"/>
          <ac:spMkLst>
            <pc:docMk/>
            <pc:sldMk cId="247337193" sldId="321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44:18.133" v="1200" actId="1038"/>
          <ac:picMkLst>
            <pc:docMk/>
            <pc:sldMk cId="247337193" sldId="321"/>
            <ac:picMk id="1026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9:45:12.172" v="1205" actId="1036"/>
          <ac:picMkLst>
            <pc:docMk/>
            <pc:sldMk cId="247337193" sldId="321"/>
            <ac:picMk id="1027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45:53.460" v="1209" actId="1037"/>
        <pc:sldMkLst>
          <pc:docMk/>
          <pc:sldMk cId="1344457499" sldId="322"/>
        </pc:sldMkLst>
        <pc:spChg chg="mod">
          <ac:chgData name="Мария Климова" userId="4d778d03ef7e38f6" providerId="LiveId" clId="{AF0F96AB-458C-4496-BA69-12DE9DA4F25E}" dt="2024-06-02T19:45:53.460" v="1209" actId="1037"/>
          <ac:spMkLst>
            <pc:docMk/>
            <pc:sldMk cId="1344457499" sldId="322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5:53.460" v="1209" actId="1037"/>
          <ac:spMkLst>
            <pc:docMk/>
            <pc:sldMk cId="1344457499" sldId="322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5:53.460" v="1209" actId="1037"/>
          <ac:spMkLst>
            <pc:docMk/>
            <pc:sldMk cId="1344457499" sldId="322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45:53.460" v="1209" actId="1037"/>
          <ac:picMkLst>
            <pc:docMk/>
            <pc:sldMk cId="1344457499" sldId="322"/>
            <ac:picMk id="2051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46:35.182" v="1211" actId="14100"/>
        <pc:sldMkLst>
          <pc:docMk/>
          <pc:sldMk cId="2748070980" sldId="323"/>
        </pc:sldMkLst>
        <pc:spChg chg="mod">
          <ac:chgData name="Мария Климова" userId="4d778d03ef7e38f6" providerId="LiveId" clId="{AF0F96AB-458C-4496-BA69-12DE9DA4F25E}" dt="2024-06-02T18:29:41.129" v="626" actId="1035"/>
          <ac:spMkLst>
            <pc:docMk/>
            <pc:sldMk cId="2748070980" sldId="323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8:29:41.129" v="626" actId="1035"/>
          <ac:spMkLst>
            <pc:docMk/>
            <pc:sldMk cId="2748070980" sldId="323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6:35.182" v="1211" actId="14100"/>
          <ac:spMkLst>
            <pc:docMk/>
            <pc:sldMk cId="2748070980" sldId="323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7:34:10.019" v="623" actId="1037"/>
          <ac:picMkLst>
            <pc:docMk/>
            <pc:sldMk cId="2748070980" sldId="323"/>
            <ac:picMk id="4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8:29:41.129" v="626" actId="1035"/>
          <ac:picMkLst>
            <pc:docMk/>
            <pc:sldMk cId="2748070980" sldId="323"/>
            <ac:picMk id="6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47:01.101" v="1213" actId="1076"/>
        <pc:sldMkLst>
          <pc:docMk/>
          <pc:sldMk cId="2465596927" sldId="324"/>
        </pc:sldMkLst>
        <pc:spChg chg="mod">
          <ac:chgData name="Мария Климова" userId="4d778d03ef7e38f6" providerId="LiveId" clId="{AF0F96AB-458C-4496-BA69-12DE9DA4F25E}" dt="2024-06-02T19:46:54.790" v="1212" actId="1076"/>
          <ac:spMkLst>
            <pc:docMk/>
            <pc:sldMk cId="2465596927" sldId="324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7:01.101" v="1213" actId="1076"/>
          <ac:spMkLst>
            <pc:docMk/>
            <pc:sldMk cId="2465596927" sldId="324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46:54.790" v="1212" actId="1076"/>
          <ac:picMkLst>
            <pc:docMk/>
            <pc:sldMk cId="2465596927" sldId="324"/>
            <ac:picMk id="4099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47:25.147" v="1214" actId="14100"/>
        <pc:sldMkLst>
          <pc:docMk/>
          <pc:sldMk cId="1989530564" sldId="325"/>
        </pc:sldMkLst>
        <pc:spChg chg="mod">
          <ac:chgData name="Мария Климова" userId="4d778d03ef7e38f6" providerId="LiveId" clId="{AF0F96AB-458C-4496-BA69-12DE9DA4F25E}" dt="2024-06-02T18:33:19.520" v="646" actId="1076"/>
          <ac:spMkLst>
            <pc:docMk/>
            <pc:sldMk cId="1989530564" sldId="325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7:25.147" v="1214" actId="14100"/>
          <ac:spMkLst>
            <pc:docMk/>
            <pc:sldMk cId="1989530564" sldId="325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8:33:05.328" v="644" actId="1037"/>
          <ac:picMkLst>
            <pc:docMk/>
            <pc:sldMk cId="1989530564" sldId="325"/>
            <ac:picMk id="5122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47:46.563" v="1216" actId="1076"/>
        <pc:sldMkLst>
          <pc:docMk/>
          <pc:sldMk cId="2442170269" sldId="326"/>
        </pc:sldMkLst>
        <pc:spChg chg="mod">
          <ac:chgData name="Мария Климова" userId="4d778d03ef7e38f6" providerId="LiveId" clId="{AF0F96AB-458C-4496-BA69-12DE9DA4F25E}" dt="2024-06-02T19:47:40.659" v="1215" actId="1076"/>
          <ac:spMkLst>
            <pc:docMk/>
            <pc:sldMk cId="2442170269" sldId="326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8:33:50.525" v="651" actId="1035"/>
          <ac:spMkLst>
            <pc:docMk/>
            <pc:sldMk cId="2442170269" sldId="326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7:46.563" v="1216" actId="1076"/>
          <ac:spMkLst>
            <pc:docMk/>
            <pc:sldMk cId="2442170269" sldId="326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47:40.659" v="1215" actId="1076"/>
          <ac:picMkLst>
            <pc:docMk/>
            <pc:sldMk cId="2442170269" sldId="326"/>
            <ac:picMk id="6147" creationId="{00000000-0000-0000-0000-000000000000}"/>
          </ac:picMkLst>
        </pc:picChg>
      </pc:sldChg>
      <pc:sldChg chg="modSp">
        <pc:chgData name="Мария Климова" userId="4d778d03ef7e38f6" providerId="LiveId" clId="{AF0F96AB-458C-4496-BA69-12DE9DA4F25E}" dt="2024-06-02T19:48:16.204" v="1218" actId="1036"/>
        <pc:sldMkLst>
          <pc:docMk/>
          <pc:sldMk cId="21881160" sldId="327"/>
        </pc:sldMkLst>
        <pc:spChg chg="mod">
          <ac:chgData name="Мария Климова" userId="4d778d03ef7e38f6" providerId="LiveId" clId="{AF0F96AB-458C-4496-BA69-12DE9DA4F25E}" dt="2024-06-02T19:48:16.204" v="1218" actId="1036"/>
          <ac:spMkLst>
            <pc:docMk/>
            <pc:sldMk cId="21881160" sldId="327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8:16.204" v="1218" actId="1036"/>
          <ac:spMkLst>
            <pc:docMk/>
            <pc:sldMk cId="21881160" sldId="327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48:16.204" v="1218" actId="1036"/>
          <ac:picMkLst>
            <pc:docMk/>
            <pc:sldMk cId="21881160" sldId="327"/>
            <ac:picMk id="1027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49:34.093" v="1230" actId="1076"/>
        <pc:sldMkLst>
          <pc:docMk/>
          <pc:sldMk cId="3701664299" sldId="328"/>
        </pc:sldMkLst>
        <pc:spChg chg="mod">
          <ac:chgData name="Мария Климова" userId="4d778d03ef7e38f6" providerId="LiveId" clId="{AF0F96AB-458C-4496-BA69-12DE9DA4F25E}" dt="2024-06-02T19:49:34.093" v="1230" actId="1076"/>
          <ac:spMkLst>
            <pc:docMk/>
            <pc:sldMk cId="3701664299" sldId="328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9:12.431" v="1226" actId="1036"/>
          <ac:spMkLst>
            <pc:docMk/>
            <pc:sldMk cId="3701664299" sldId="328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49:12.431" v="1226" actId="1036"/>
          <ac:spMkLst>
            <pc:docMk/>
            <pc:sldMk cId="3701664299" sldId="328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49:12.431" v="1226" actId="1036"/>
          <ac:spMkLst>
            <pc:docMk/>
            <pc:sldMk cId="3701664299" sldId="328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8:34:46.442" v="664" actId="1038"/>
          <ac:picMkLst>
            <pc:docMk/>
            <pc:sldMk cId="3701664299" sldId="328"/>
            <ac:picMk id="4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9:49:12.431" v="1226" actId="1036"/>
          <ac:picMkLst>
            <pc:docMk/>
            <pc:sldMk cId="3701664299" sldId="328"/>
            <ac:picMk id="2051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8:40:38.613" v="713"/>
        <pc:sldMkLst>
          <pc:docMk/>
          <pc:sldMk cId="4022597950" sldId="329"/>
        </pc:sldMkLst>
        <pc:spChg chg="mod">
          <ac:chgData name="Мария Климова" userId="4d778d03ef7e38f6" providerId="LiveId" clId="{AF0F96AB-458C-4496-BA69-12DE9DA4F25E}" dt="2024-06-02T18:39:10.611" v="692" actId="1076"/>
          <ac:spMkLst>
            <pc:docMk/>
            <pc:sldMk cId="4022597950" sldId="329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8:39:36.615" v="707" actId="1035"/>
          <ac:spMkLst>
            <pc:docMk/>
            <pc:sldMk cId="4022597950" sldId="329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8:39:36.615" v="707" actId="1035"/>
          <ac:spMkLst>
            <pc:docMk/>
            <pc:sldMk cId="4022597950" sldId="329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8:39:36.615" v="707" actId="1035"/>
          <ac:spMkLst>
            <pc:docMk/>
            <pc:sldMk cId="4022597950" sldId="329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8:40:38.613" v="713"/>
          <ac:picMkLst>
            <pc:docMk/>
            <pc:sldMk cId="4022597950" sldId="329"/>
            <ac:picMk id="4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8:39:36.615" v="707" actId="1035"/>
          <ac:picMkLst>
            <pc:docMk/>
            <pc:sldMk cId="4022597950" sldId="329"/>
            <ac:picMk id="6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50:23.890" v="1234" actId="1076"/>
        <pc:sldMkLst>
          <pc:docMk/>
          <pc:sldMk cId="1571793484" sldId="330"/>
        </pc:sldMkLst>
        <pc:spChg chg="mod">
          <ac:chgData name="Мария Климова" userId="4d778d03ef7e38f6" providerId="LiveId" clId="{AF0F96AB-458C-4496-BA69-12DE9DA4F25E}" dt="2024-06-02T19:49:59.325" v="1231" actId="1076"/>
          <ac:spMkLst>
            <pc:docMk/>
            <pc:sldMk cId="1571793484" sldId="330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50:23.890" v="1234" actId="1076"/>
          <ac:spMkLst>
            <pc:docMk/>
            <pc:sldMk cId="1571793484" sldId="330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8:41:13.646" v="714" actId="732"/>
          <ac:picMkLst>
            <pc:docMk/>
            <pc:sldMk cId="1571793484" sldId="330"/>
            <ac:picMk id="4098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9:49:59.325" v="1231" actId="1076"/>
          <ac:picMkLst>
            <pc:docMk/>
            <pc:sldMk cId="1571793484" sldId="330"/>
            <ac:picMk id="4099" creationId="{00000000-0000-0000-0000-000000000000}"/>
          </ac:picMkLst>
        </pc:picChg>
      </pc:sldChg>
      <pc:sldChg chg="modSp setBg">
        <pc:chgData name="Мария Климова" userId="4d778d03ef7e38f6" providerId="LiveId" clId="{AF0F96AB-458C-4496-BA69-12DE9DA4F25E}" dt="2024-06-02T18:43:27.907" v="781" actId="1036"/>
        <pc:sldMkLst>
          <pc:docMk/>
          <pc:sldMk cId="3635743768" sldId="331"/>
        </pc:sldMkLst>
        <pc:spChg chg="mod">
          <ac:chgData name="Мария Климова" userId="4d778d03ef7e38f6" providerId="LiveId" clId="{AF0F96AB-458C-4496-BA69-12DE9DA4F25E}" dt="2024-06-02T18:43:27.907" v="781" actId="1036"/>
          <ac:spMkLst>
            <pc:docMk/>
            <pc:sldMk cId="3635743768" sldId="331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8:43:27.907" v="781" actId="1036"/>
          <ac:spMkLst>
            <pc:docMk/>
            <pc:sldMk cId="3635743768" sldId="331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8:43:27.907" v="781" actId="1036"/>
          <ac:spMkLst>
            <pc:docMk/>
            <pc:sldMk cId="3635743768" sldId="331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8:42:44.305" v="761" actId="732"/>
          <ac:picMkLst>
            <pc:docMk/>
            <pc:sldMk cId="3635743768" sldId="331"/>
            <ac:picMk id="5122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8:43:27.907" v="781" actId="1036"/>
          <ac:picMkLst>
            <pc:docMk/>
            <pc:sldMk cId="3635743768" sldId="331"/>
            <ac:picMk id="5123" creationId="{00000000-0000-0000-0000-000000000000}"/>
          </ac:picMkLst>
        </pc:picChg>
      </pc:sldChg>
      <pc:sldChg chg="modSp mod setBg">
        <pc:chgData name="Мария Климова" userId="4d778d03ef7e38f6" providerId="LiveId" clId="{AF0F96AB-458C-4496-BA69-12DE9DA4F25E}" dt="2024-06-02T19:50:48.759" v="1236" actId="1076"/>
        <pc:sldMkLst>
          <pc:docMk/>
          <pc:sldMk cId="359613967" sldId="332"/>
        </pc:sldMkLst>
        <pc:spChg chg="mod">
          <ac:chgData name="Мария Климова" userId="4d778d03ef7e38f6" providerId="LiveId" clId="{AF0F96AB-458C-4496-BA69-12DE9DA4F25E}" dt="2024-06-02T19:50:43.019" v="1235" actId="1076"/>
          <ac:spMkLst>
            <pc:docMk/>
            <pc:sldMk cId="359613967" sldId="332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50:48.759" v="1236" actId="1076"/>
          <ac:spMkLst>
            <pc:docMk/>
            <pc:sldMk cId="359613967" sldId="332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9:50:43.019" v="1235" actId="1076"/>
          <ac:picMkLst>
            <pc:docMk/>
            <pc:sldMk cId="359613967" sldId="332"/>
            <ac:picMk id="6147" creationId="{00000000-0000-0000-0000-000000000000}"/>
          </ac:picMkLst>
        </pc:picChg>
      </pc:sldChg>
      <pc:sldChg chg="modSp setBg">
        <pc:chgData name="Мария Климова" userId="4d778d03ef7e38f6" providerId="LiveId" clId="{AF0F96AB-458C-4496-BA69-12DE9DA4F25E}" dt="2024-06-02T18:45:03.368" v="802" actId="732"/>
        <pc:sldMkLst>
          <pc:docMk/>
          <pc:sldMk cId="854328299" sldId="333"/>
        </pc:sldMkLst>
        <pc:spChg chg="mod">
          <ac:chgData name="Мария Климова" userId="4d778d03ef7e38f6" providerId="LiveId" clId="{AF0F96AB-458C-4496-BA69-12DE9DA4F25E}" dt="2024-06-02T18:44:27.218" v="799" actId="1036"/>
          <ac:spMkLst>
            <pc:docMk/>
            <pc:sldMk cId="854328299" sldId="333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8:44:27.218" v="799" actId="1036"/>
          <ac:spMkLst>
            <pc:docMk/>
            <pc:sldMk cId="854328299" sldId="333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8:44:27.218" v="799" actId="1036"/>
          <ac:spMkLst>
            <pc:docMk/>
            <pc:sldMk cId="854328299" sldId="333"/>
            <ac:spMk id="9" creationId="{00000000-0000-0000-0000-000000000000}"/>
          </ac:spMkLst>
        </pc:spChg>
        <pc:picChg chg="mod">
          <ac:chgData name="Мария Климова" userId="4d778d03ef7e38f6" providerId="LiveId" clId="{AF0F96AB-458C-4496-BA69-12DE9DA4F25E}" dt="2024-06-02T18:45:03.368" v="802" actId="732"/>
          <ac:picMkLst>
            <pc:docMk/>
            <pc:sldMk cId="854328299" sldId="333"/>
            <ac:picMk id="7170" creationId="{00000000-0000-0000-0000-000000000000}"/>
          </ac:picMkLst>
        </pc:picChg>
        <pc:picChg chg="mod">
          <ac:chgData name="Мария Климова" userId="4d778d03ef7e38f6" providerId="LiveId" clId="{AF0F96AB-458C-4496-BA69-12DE9DA4F25E}" dt="2024-06-02T18:44:27.218" v="799" actId="1036"/>
          <ac:picMkLst>
            <pc:docMk/>
            <pc:sldMk cId="854328299" sldId="333"/>
            <ac:picMk id="7171" creationId="{00000000-0000-0000-0000-000000000000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51:08.374" v="1238" actId="1076"/>
        <pc:sldMkLst>
          <pc:docMk/>
          <pc:sldMk cId="237898853" sldId="334"/>
        </pc:sldMkLst>
        <pc:spChg chg="mod">
          <ac:chgData name="Мария Климова" userId="4d778d03ef7e38f6" providerId="LiveId" clId="{AF0F96AB-458C-4496-BA69-12DE9DA4F25E}" dt="2024-06-02T19:06:47.076" v="871" actId="1076"/>
          <ac:spMkLst>
            <pc:docMk/>
            <pc:sldMk cId="237898853" sldId="334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51:01.545" v="1237" actId="1076"/>
          <ac:spMkLst>
            <pc:docMk/>
            <pc:sldMk cId="237898853" sldId="334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06:40.323" v="870" actId="1036"/>
          <ac:spMkLst>
            <pc:docMk/>
            <pc:sldMk cId="237898853" sldId="334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51:08.374" v="1238" actId="1076"/>
          <ac:spMkLst>
            <pc:docMk/>
            <pc:sldMk cId="237898853" sldId="334"/>
            <ac:spMk id="9" creationId="{00000000-0000-0000-0000-000000000000}"/>
          </ac:spMkLst>
        </pc:spChg>
        <pc:picChg chg="add del mod ord">
          <ac:chgData name="Мария Климова" userId="4d778d03ef7e38f6" providerId="LiveId" clId="{AF0F96AB-458C-4496-BA69-12DE9DA4F25E}" dt="2024-06-02T18:54:06.893" v="825" actId="478"/>
          <ac:picMkLst>
            <pc:docMk/>
            <pc:sldMk cId="237898853" sldId="334"/>
            <ac:picMk id="6" creationId="{025D7B44-1232-EFC6-621D-A1A10B72E3E3}"/>
          </ac:picMkLst>
        </pc:picChg>
        <pc:picChg chg="add mod ord modCrop">
          <ac:chgData name="Мария Климова" userId="4d778d03ef7e38f6" providerId="LiveId" clId="{AF0F96AB-458C-4496-BA69-12DE9DA4F25E}" dt="2024-06-02T19:06:55.240" v="872" actId="14100"/>
          <ac:picMkLst>
            <pc:docMk/>
            <pc:sldMk cId="237898853" sldId="334"/>
            <ac:picMk id="8" creationId="{F4D668BD-ECB4-B939-77FC-2170AD93EB4B}"/>
          </ac:picMkLst>
        </pc:picChg>
        <pc:picChg chg="add mod">
          <ac:chgData name="Мария Климова" userId="4d778d03ef7e38f6" providerId="LiveId" clId="{AF0F96AB-458C-4496-BA69-12DE9DA4F25E}" dt="2024-06-02T19:51:01.545" v="1237" actId="1076"/>
          <ac:picMkLst>
            <pc:docMk/>
            <pc:sldMk cId="237898853" sldId="334"/>
            <ac:picMk id="1026" creationId="{71440EC6-00CD-611E-D5AB-DC485C462668}"/>
          </ac:picMkLst>
        </pc:picChg>
        <pc:picChg chg="del">
          <ac:chgData name="Мария Климова" userId="4d778d03ef7e38f6" providerId="LiveId" clId="{AF0F96AB-458C-4496-BA69-12DE9DA4F25E}" dt="2024-06-02T18:45:28.472" v="804" actId="478"/>
          <ac:picMkLst>
            <pc:docMk/>
            <pc:sldMk cId="237898853" sldId="334"/>
            <ac:picMk id="6146" creationId="{00000000-0000-0000-0000-000000000000}"/>
          </ac:picMkLst>
        </pc:picChg>
        <pc:picChg chg="del mod">
          <ac:chgData name="Мария Климова" userId="4d778d03ef7e38f6" providerId="LiveId" clId="{AF0F96AB-458C-4496-BA69-12DE9DA4F25E}" dt="2024-06-02T19:07:05.581" v="873" actId="478"/>
          <ac:picMkLst>
            <pc:docMk/>
            <pc:sldMk cId="237898853" sldId="334"/>
            <ac:picMk id="6147" creationId="{00000000-0000-0000-0000-000000000000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13:06.610" v="943" actId="14100"/>
        <pc:sldMkLst>
          <pc:docMk/>
          <pc:sldMk cId="840715191" sldId="335"/>
        </pc:sldMkLst>
        <pc:spChg chg="mod">
          <ac:chgData name="Мария Климова" userId="4d778d03ef7e38f6" providerId="LiveId" clId="{AF0F96AB-458C-4496-BA69-12DE9DA4F25E}" dt="2024-06-02T19:11:09.079" v="913" actId="1076"/>
          <ac:spMkLst>
            <pc:docMk/>
            <pc:sldMk cId="840715191" sldId="335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11:17.395" v="936" actId="1035"/>
          <ac:spMkLst>
            <pc:docMk/>
            <pc:sldMk cId="840715191" sldId="335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11:17.395" v="936" actId="1035"/>
          <ac:spMkLst>
            <pc:docMk/>
            <pc:sldMk cId="840715191" sldId="335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13:06.610" v="943" actId="14100"/>
          <ac:spMkLst>
            <pc:docMk/>
            <pc:sldMk cId="840715191" sldId="335"/>
            <ac:spMk id="9" creationId="{00000000-0000-0000-0000-000000000000}"/>
          </ac:spMkLst>
        </pc:spChg>
        <pc:picChg chg="add mod ord">
          <ac:chgData name="Мария Климова" userId="4d778d03ef7e38f6" providerId="LiveId" clId="{AF0F96AB-458C-4496-BA69-12DE9DA4F25E}" dt="2024-06-02T19:10:58.167" v="912" actId="14100"/>
          <ac:picMkLst>
            <pc:docMk/>
            <pc:sldMk cId="840715191" sldId="335"/>
            <ac:picMk id="6" creationId="{5AE570C3-6E6C-DFAC-BD4A-1E6FDC24BDCD}"/>
          </ac:picMkLst>
        </pc:picChg>
        <pc:picChg chg="add mod">
          <ac:chgData name="Мария Климова" userId="4d778d03ef7e38f6" providerId="LiveId" clId="{AF0F96AB-458C-4496-BA69-12DE9DA4F25E}" dt="2024-06-02T19:11:39.669" v="939" actId="1076"/>
          <ac:picMkLst>
            <pc:docMk/>
            <pc:sldMk cId="840715191" sldId="335"/>
            <ac:picMk id="2050" creationId="{3B1985F4-8550-3A62-3A9C-F2DB978BEBC0}"/>
          </ac:picMkLst>
        </pc:picChg>
        <pc:picChg chg="del">
          <ac:chgData name="Мария Климова" userId="4d778d03ef7e38f6" providerId="LiveId" clId="{AF0F96AB-458C-4496-BA69-12DE9DA4F25E}" dt="2024-06-02T19:07:40.011" v="878" actId="478"/>
          <ac:picMkLst>
            <pc:docMk/>
            <pc:sldMk cId="840715191" sldId="335"/>
            <ac:picMk id="7170" creationId="{00000000-0000-0000-0000-000000000000}"/>
          </ac:picMkLst>
        </pc:picChg>
        <pc:picChg chg="del">
          <ac:chgData name="Мария Климова" userId="4d778d03ef7e38f6" providerId="LiveId" clId="{AF0F96AB-458C-4496-BA69-12DE9DA4F25E}" dt="2024-06-02T19:10:39.279" v="908" actId="478"/>
          <ac:picMkLst>
            <pc:docMk/>
            <pc:sldMk cId="840715191" sldId="335"/>
            <ac:picMk id="7171" creationId="{00000000-0000-0000-0000-000000000000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51:35.410" v="1240" actId="1076"/>
        <pc:sldMkLst>
          <pc:docMk/>
          <pc:sldMk cId="94505923" sldId="336"/>
        </pc:sldMkLst>
        <pc:spChg chg="mod">
          <ac:chgData name="Мария Климова" userId="4d778d03ef7e38f6" providerId="LiveId" clId="{AF0F96AB-458C-4496-BA69-12DE9DA4F25E}" dt="2024-06-02T19:14:03.634" v="949" actId="20577"/>
          <ac:spMkLst>
            <pc:docMk/>
            <pc:sldMk cId="94505923" sldId="336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51:28.925" v="1239" actId="1076"/>
          <ac:spMkLst>
            <pc:docMk/>
            <pc:sldMk cId="94505923" sldId="336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19:38.378" v="986" actId="1035"/>
          <ac:spMkLst>
            <pc:docMk/>
            <pc:sldMk cId="94505923" sldId="336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51:35.410" v="1240" actId="1076"/>
          <ac:spMkLst>
            <pc:docMk/>
            <pc:sldMk cId="94505923" sldId="336"/>
            <ac:spMk id="9" creationId="{00000000-0000-0000-0000-000000000000}"/>
          </ac:spMkLst>
        </pc:spChg>
        <pc:picChg chg="add mod ord modCrop">
          <ac:chgData name="Мария Климова" userId="4d778d03ef7e38f6" providerId="LiveId" clId="{AF0F96AB-458C-4496-BA69-12DE9DA4F25E}" dt="2024-06-02T19:19:27.191" v="982" actId="732"/>
          <ac:picMkLst>
            <pc:docMk/>
            <pc:sldMk cId="94505923" sldId="336"/>
            <ac:picMk id="6" creationId="{7BA0EA35-CB7E-B29D-190F-52241AF4F124}"/>
          </ac:picMkLst>
        </pc:picChg>
        <pc:picChg chg="del">
          <ac:chgData name="Мария Климова" userId="4d778d03ef7e38f6" providerId="LiveId" clId="{AF0F96AB-458C-4496-BA69-12DE9DA4F25E}" dt="2024-06-02T19:13:15.460" v="945" actId="478"/>
          <ac:picMkLst>
            <pc:docMk/>
            <pc:sldMk cId="94505923" sldId="336"/>
            <ac:picMk id="8" creationId="{F4D668BD-ECB4-B939-77FC-2170AD93EB4B}"/>
          </ac:picMkLst>
        </pc:picChg>
        <pc:picChg chg="del mod">
          <ac:chgData name="Мария Климова" userId="4d778d03ef7e38f6" providerId="LiveId" clId="{AF0F96AB-458C-4496-BA69-12DE9DA4F25E}" dt="2024-06-02T19:18:00.390" v="969" actId="478"/>
          <ac:picMkLst>
            <pc:docMk/>
            <pc:sldMk cId="94505923" sldId="336"/>
            <ac:picMk id="1026" creationId="{71440EC6-00CD-611E-D5AB-DC485C462668}"/>
          </ac:picMkLst>
        </pc:picChg>
        <pc:picChg chg="add mod">
          <ac:chgData name="Мария Климова" userId="4d778d03ef7e38f6" providerId="LiveId" clId="{AF0F96AB-458C-4496-BA69-12DE9DA4F25E}" dt="2024-06-02T19:51:28.925" v="1239" actId="1076"/>
          <ac:picMkLst>
            <pc:docMk/>
            <pc:sldMk cId="94505923" sldId="336"/>
            <ac:picMk id="3074" creationId="{00649014-628F-BA54-4C3F-C24056EE94AA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25:30.080" v="1044" actId="1076"/>
        <pc:sldMkLst>
          <pc:docMk/>
          <pc:sldMk cId="4095552132" sldId="337"/>
        </pc:sldMkLst>
        <pc:spChg chg="mod">
          <ac:chgData name="Мария Климова" userId="4d778d03ef7e38f6" providerId="LiveId" clId="{AF0F96AB-458C-4496-BA69-12DE9DA4F25E}" dt="2024-06-02T19:24:34.371" v="1038" actId="1076"/>
          <ac:spMkLst>
            <pc:docMk/>
            <pc:sldMk cId="4095552132" sldId="337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24:05.834" v="1031" actId="1076"/>
          <ac:spMkLst>
            <pc:docMk/>
            <pc:sldMk cId="4095552132" sldId="337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24:09.172" v="1032" actId="1036"/>
          <ac:spMkLst>
            <pc:docMk/>
            <pc:sldMk cId="4095552132" sldId="337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23:58.762" v="1027" actId="14100"/>
          <ac:spMkLst>
            <pc:docMk/>
            <pc:sldMk cId="4095552132" sldId="337"/>
            <ac:spMk id="9" creationId="{00000000-0000-0000-0000-000000000000}"/>
          </ac:spMkLst>
        </pc:spChg>
        <pc:picChg chg="del">
          <ac:chgData name="Мария Климова" userId="4d778d03ef7e38f6" providerId="LiveId" clId="{AF0F96AB-458C-4496-BA69-12DE9DA4F25E}" dt="2024-06-02T19:21:04.548" v="993" actId="478"/>
          <ac:picMkLst>
            <pc:docMk/>
            <pc:sldMk cId="4095552132" sldId="337"/>
            <ac:picMk id="6" creationId="{5AE570C3-6E6C-DFAC-BD4A-1E6FDC24BDCD}"/>
          </ac:picMkLst>
        </pc:picChg>
        <pc:picChg chg="add mod ord">
          <ac:chgData name="Мария Климова" userId="4d778d03ef7e38f6" providerId="LiveId" clId="{AF0F96AB-458C-4496-BA69-12DE9DA4F25E}" dt="2024-06-02T19:24:30.064" v="1037" actId="1076"/>
          <ac:picMkLst>
            <pc:docMk/>
            <pc:sldMk cId="4095552132" sldId="337"/>
            <ac:picMk id="7" creationId="{C36F8560-9D14-09CF-3133-37038CF00D26}"/>
          </ac:picMkLst>
        </pc:picChg>
        <pc:picChg chg="del">
          <ac:chgData name="Мария Климова" userId="4d778d03ef7e38f6" providerId="LiveId" clId="{AF0F96AB-458C-4496-BA69-12DE9DA4F25E}" dt="2024-06-02T19:23:46.957" v="1022" actId="478"/>
          <ac:picMkLst>
            <pc:docMk/>
            <pc:sldMk cId="4095552132" sldId="337"/>
            <ac:picMk id="2050" creationId="{3B1985F4-8550-3A62-3A9C-F2DB978BEBC0}"/>
          </ac:picMkLst>
        </pc:picChg>
        <pc:picChg chg="add mod">
          <ac:chgData name="Мария Климова" userId="4d778d03ef7e38f6" providerId="LiveId" clId="{AF0F96AB-458C-4496-BA69-12DE9DA4F25E}" dt="2024-06-02T19:25:30.080" v="1044" actId="1076"/>
          <ac:picMkLst>
            <pc:docMk/>
            <pc:sldMk cId="4095552132" sldId="337"/>
            <ac:picMk id="4098" creationId="{EBFD3DAD-4849-1EF5-E358-C86D5075CB7C}"/>
          </ac:picMkLst>
        </pc:picChg>
      </pc:sldChg>
      <pc:sldChg chg="addSp delSp modSp add mod setBg">
        <pc:chgData name="Мария Климова" userId="4d778d03ef7e38f6" providerId="LiveId" clId="{AF0F96AB-458C-4496-BA69-12DE9DA4F25E}" dt="2024-06-02T19:51:59.332" v="1242" actId="1076"/>
        <pc:sldMkLst>
          <pc:docMk/>
          <pc:sldMk cId="3063757148" sldId="338"/>
        </pc:sldMkLst>
        <pc:spChg chg="mod">
          <ac:chgData name="Мария Климова" userId="4d778d03ef7e38f6" providerId="LiveId" clId="{AF0F96AB-458C-4496-BA69-12DE9DA4F25E}" dt="2024-06-02T19:29:57.781" v="1100" actId="1076"/>
          <ac:spMkLst>
            <pc:docMk/>
            <pc:sldMk cId="3063757148" sldId="338"/>
            <ac:spMk id="2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51:50.329" v="1241" actId="1076"/>
          <ac:spMkLst>
            <pc:docMk/>
            <pc:sldMk cId="3063757148" sldId="338"/>
            <ac:spMk id="3" creationId="{00000000-0000-0000-0000-000000000000}"/>
          </ac:spMkLst>
        </pc:spChg>
        <pc:spChg chg="mod">
          <ac:chgData name="Мария Климова" userId="4d778d03ef7e38f6" providerId="LiveId" clId="{AF0F96AB-458C-4496-BA69-12DE9DA4F25E}" dt="2024-06-02T19:29:25.439" v="1095" actId="1076"/>
          <ac:spMkLst>
            <pc:docMk/>
            <pc:sldMk cId="3063757148" sldId="338"/>
            <ac:spMk id="5" creationId="{878805EA-AAD5-15B1-760B-1F34F92CF841}"/>
          </ac:spMkLst>
        </pc:spChg>
        <pc:spChg chg="mod">
          <ac:chgData name="Мария Климова" userId="4d778d03ef7e38f6" providerId="LiveId" clId="{AF0F96AB-458C-4496-BA69-12DE9DA4F25E}" dt="2024-06-02T19:51:59.332" v="1242" actId="1076"/>
          <ac:spMkLst>
            <pc:docMk/>
            <pc:sldMk cId="3063757148" sldId="338"/>
            <ac:spMk id="9" creationId="{00000000-0000-0000-0000-000000000000}"/>
          </ac:spMkLst>
        </pc:spChg>
        <pc:picChg chg="del">
          <ac:chgData name="Мария Климова" userId="4d778d03ef7e38f6" providerId="LiveId" clId="{AF0F96AB-458C-4496-BA69-12DE9DA4F25E}" dt="2024-06-02T19:25:42.421" v="1046" actId="478"/>
          <ac:picMkLst>
            <pc:docMk/>
            <pc:sldMk cId="3063757148" sldId="338"/>
            <ac:picMk id="6" creationId="{7BA0EA35-CB7E-B29D-190F-52241AF4F124}"/>
          </ac:picMkLst>
        </pc:picChg>
        <pc:picChg chg="add mod ord modCrop">
          <ac:chgData name="Мария Климова" userId="4d778d03ef7e38f6" providerId="LiveId" clId="{AF0F96AB-458C-4496-BA69-12DE9DA4F25E}" dt="2024-06-02T19:31:18.199" v="1109" actId="732"/>
          <ac:picMkLst>
            <pc:docMk/>
            <pc:sldMk cId="3063757148" sldId="338"/>
            <ac:picMk id="7" creationId="{49E50D91-08F6-B01F-74A6-F8FCE6F5CA20}"/>
          </ac:picMkLst>
        </pc:picChg>
        <pc:picChg chg="del">
          <ac:chgData name="Мария Климова" userId="4d778d03ef7e38f6" providerId="LiveId" clId="{AF0F96AB-458C-4496-BA69-12DE9DA4F25E}" dt="2024-06-02T19:29:10.915" v="1081" actId="478"/>
          <ac:picMkLst>
            <pc:docMk/>
            <pc:sldMk cId="3063757148" sldId="338"/>
            <ac:picMk id="3074" creationId="{00649014-628F-BA54-4C3F-C24056EE94AA}"/>
          </ac:picMkLst>
        </pc:picChg>
        <pc:picChg chg="add mod">
          <ac:chgData name="Мария Климова" userId="4d778d03ef7e38f6" providerId="LiveId" clId="{AF0F96AB-458C-4496-BA69-12DE9DA4F25E}" dt="2024-06-02T19:51:50.329" v="1241" actId="1076"/>
          <ac:picMkLst>
            <pc:docMk/>
            <pc:sldMk cId="3063757148" sldId="338"/>
            <ac:picMk id="5122" creationId="{34A066A0-0D34-3D16-0371-5C72B9E734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B59D-891B-4484-9DBA-2FF7BA48A4E9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7A93-B3AA-46FC-8582-A3FAFFA5C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7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7A93-B3AA-46FC-8582-A3FAFFA5C7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6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B7A93-B3AA-46FC-8582-A3FAFFA5C7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2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1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5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8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8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1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6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1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5000">
              <a:schemeClr val="accent6">
                <a:lumMod val="45000"/>
                <a:lumOff val="55000"/>
              </a:schemeClr>
            </a:gs>
            <a:gs pos="8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58602-CDF8-4CCA-9185-FAC267C1C2B6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DF97-1E21-40CF-BAEE-DFE80D14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gpntb.ru/?id=EC/ShowFull&amp;irbDb=ZNANIUM&amp;bid=RU\infra-m\znanium\bibl\191239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s://cat.gpntb.ru/?id=EC/ShowFull&amp;irbDb=ZNANIUM&amp;bid=RU\infra-m\znanium\bibl\18187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gpntb.ru/?id=EC/ShowFull&amp;irbDb=BOOKRU&amp;bid=RU\bookru\bibl\95038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gpntb.ru/?id=EC/ShowFull&amp;irbDb=IPRBOOKS&amp;bid=2614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2" y="-164554"/>
            <a:ext cx="9167142" cy="5548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50C500-B341-21C9-FA3A-3B24578FD672}"/>
              </a:ext>
            </a:extLst>
          </p:cNvPr>
          <p:cNvSpPr txBox="1"/>
          <p:nvPr/>
        </p:nvSpPr>
        <p:spPr>
          <a:xfrm>
            <a:off x="0" y="3939902"/>
            <a:ext cx="9123312" cy="584775"/>
          </a:xfrm>
          <a:prstGeom prst="rect">
            <a:avLst/>
          </a:prstGeom>
          <a:solidFill>
            <a:srgbClr val="FFFFFF">
              <a:alpha val="4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(</a:t>
            </a:r>
            <a:r>
              <a:rPr lang="ru-RU" sz="1600" i="1" dirty="0"/>
              <a:t>по материалам фонда </a:t>
            </a:r>
            <a:r>
              <a:rPr lang="ru-RU" sz="1600" i="1" dirty="0" err="1" smtClean="0"/>
              <a:t>Государтсвенной</a:t>
            </a:r>
            <a:r>
              <a:rPr lang="ru-RU" sz="1600" i="1" dirty="0" smtClean="0"/>
              <a:t> публичной научно-технической библиотеки </a:t>
            </a:r>
            <a:r>
              <a:rPr lang="ru-RU" sz="1600" i="1" dirty="0"/>
              <a:t>России и коллекций </a:t>
            </a:r>
            <a:r>
              <a:rPr lang="ru-RU" sz="1600" i="1" dirty="0" smtClean="0"/>
              <a:t>Всероссийского института минерального сырья им. Н. М. Федоровского)</a:t>
            </a:r>
            <a:endParaRPr lang="ru-RU" sz="16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C4210A-ED7E-3F8F-9D31-C6065730A952}"/>
              </a:ext>
            </a:extLst>
          </p:cNvPr>
          <p:cNvSpPr txBox="1"/>
          <p:nvPr/>
        </p:nvSpPr>
        <p:spPr>
          <a:xfrm>
            <a:off x="6896" y="1377208"/>
            <a:ext cx="9130208" cy="23083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7200" b="1" spc="-3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Выставка книг и минералов</a:t>
            </a:r>
            <a:endParaRPr lang="ru-RU" sz="72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  <p:pic>
        <p:nvPicPr>
          <p:cNvPr id="3" name="Рисунок 2" descr="Изображение выглядит как текст,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C35B0AA-28A3-A9D6-B896-19AB53E09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755576" cy="7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инеральный, Магматическая порода, Вулканическая порода, граф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001B947-197E-8DD5-5EA0-564A510D7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2543" y="-11038"/>
            <a:ext cx="7978639" cy="5319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5790" y="475525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Уголь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139952" y="2160165"/>
            <a:ext cx="4896544" cy="289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>
                <a:effectLst/>
                <a:ea typeface="Calibri" panose="020F0502020204030204" pitchFamily="34" charset="0"/>
              </a:rPr>
              <a:t>В книге рассказывается о первом ископаемом топливе в истории человечества - угле. Он у всех на слуху, но зачастую люди, не связанные с угольной промышленностью, знают о нем очень мало. Три главы издания повествуют о том, что такое уголь, как человек познакомился с ним и каким образом использует его. Узнавать новое вы будете, читая короткие интересные рассказы, а также рассматривая красочные иллюстрации и выполняя разные задания. В итоге у вас сложится общая картина "угольного мира", благодаря которой вы по-новому посмотрите на уголь. Как и все книги серии "</a:t>
            </a:r>
            <a:r>
              <a:rPr lang="ru-RU" sz="1300" dirty="0" err="1">
                <a:effectLst/>
                <a:ea typeface="Calibri" panose="020F0502020204030204" pitchFamily="34" charset="0"/>
              </a:rPr>
              <a:t>Активити</a:t>
            </a:r>
            <a:r>
              <a:rPr lang="ru-RU" sz="1300" dirty="0">
                <a:effectLst/>
                <a:ea typeface="Calibri" panose="020F0502020204030204" pitchFamily="34" charset="0"/>
              </a:rPr>
              <a:t>-викторина. Просто о...", это издание может помочь юным читателям определиться с будущей профессией!</a:t>
            </a:r>
            <a:endParaRPr lang="ru-RU" sz="1300" dirty="0"/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5579952" y="483518"/>
            <a:ext cx="3456384" cy="1833443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Просто об угле </a:t>
            </a:r>
            <a:r>
              <a:rPr lang="ru-RU" sz="1400" dirty="0">
                <a:latin typeface="+mj-lt"/>
              </a:rPr>
              <a:t>: </a:t>
            </a:r>
            <a:r>
              <a:rPr lang="ru-RU" sz="1400" dirty="0" err="1">
                <a:latin typeface="+mj-lt"/>
              </a:rPr>
              <a:t>активити</a:t>
            </a:r>
            <a:r>
              <a:rPr lang="ru-RU" sz="1400" dirty="0">
                <a:latin typeface="+mj-lt"/>
              </a:rPr>
              <a:t>-викторина / [автор-составитель Наталья Мельникова ; дизайн, вёрстка, рисунки: Маргарита </a:t>
            </a:r>
            <a:r>
              <a:rPr lang="ru-RU" sz="1400" dirty="0" err="1">
                <a:latin typeface="+mj-lt"/>
              </a:rPr>
              <a:t>Беллон</a:t>
            </a:r>
            <a:r>
              <a:rPr lang="ru-RU" sz="1400" dirty="0">
                <a:latin typeface="+mj-lt"/>
              </a:rPr>
              <a:t>]. – Сыктывкар : Коми республиканская типография, 2023. – 56, [1] с. : </a:t>
            </a:r>
            <a:r>
              <a:rPr lang="ru-RU" sz="1400" dirty="0" err="1">
                <a:latin typeface="+mj-lt"/>
              </a:rPr>
              <a:t>цв</a:t>
            </a:r>
            <a:r>
              <a:rPr lang="ru-RU" sz="1400" dirty="0">
                <a:latin typeface="+mj-lt"/>
              </a:rPr>
              <a:t>. ил. – ISBN 978-5-7934-1135-6.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876801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Рисунок 10" descr="C:\Users\LakovaAA\AppData\Local\Packages\Microsoft.Windows.Photos_8wekyb3d8bbwe\TempState\ShareServiceTempFolder\qr-code (92).jpeg">
            <a:extLst>
              <a:ext uri="{FF2B5EF4-FFF2-40B4-BE49-F238E27FC236}">
                <a16:creationId xmlns:a16="http://schemas.microsoft.com/office/drawing/2014/main" xmlns="" id="{DDC0B20E-D64D-6ED6-A045-A0C2FC7C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52" y="1056881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4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\M19A5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8" y="0"/>
            <a:ext cx="771525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9791" y="294166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Уголь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72480" y="1526758"/>
            <a:ext cx="5867672" cy="3493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В монографии дана характеристика угледобычи в России оценено состояние шахтного и карьерного фондов определены технико-экономические показатели работы угольной промышленности. По результатам исследований горно-геологических условий залегания и характеристик разрушаемости угольных пластов предложены типизация угольных пластов по степени пригодности к эффективной разработке и их классификация по особенностям геологического строения и разрушаемости. Определены основные показатели работы угольной промышленности РФ в области механизации очистных и подготовительных работ при подземном способе добычи угля. Выполнен анализ и сравнительная оценка технико-экономического уровня очистного и проходческого оборудования. Результаты выполненных исследований легли в основу прогноза горно-геологических условий разработки угольных месторождений на период до 2030 года и разработки направлений развития подземной разработки угольных месторождений.</a:t>
            </a:r>
          </a:p>
          <a:p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(Шифр в БД-источнике </a:t>
            </a:r>
            <a:r>
              <a:rPr lang="en-US" sz="1300" dirty="0"/>
              <a:t>(ZNANIUM): </a:t>
            </a:r>
            <a:r>
              <a:rPr lang="en-US" sz="1300" u="sng" dirty="0">
                <a:hlinkClick r:id="rId3"/>
              </a:rPr>
              <a:t>RU\infra-m\</a:t>
            </a:r>
            <a:r>
              <a:rPr lang="en-US" sz="1300" u="sng" dirty="0" err="1">
                <a:hlinkClick r:id="rId3"/>
              </a:rPr>
              <a:t>znanium</a:t>
            </a:r>
            <a:r>
              <a:rPr lang="en-US" sz="1300" u="sng" dirty="0">
                <a:hlinkClick r:id="rId3"/>
              </a:rPr>
              <a:t>\</a:t>
            </a:r>
            <a:r>
              <a:rPr lang="en-US" sz="1300" u="sng" dirty="0" err="1">
                <a:hlinkClick r:id="rId3"/>
              </a:rPr>
              <a:t>bibl</a:t>
            </a:r>
            <a:r>
              <a:rPr lang="en-US" sz="1300" u="sng" dirty="0">
                <a:hlinkClick r:id="rId3"/>
              </a:rPr>
              <a:t>\1912392</a:t>
            </a:r>
            <a:r>
              <a:rPr lang="en-US" sz="1300" dirty="0"/>
              <a:t>)</a:t>
            </a:r>
            <a:endParaRPr lang="ru-RU" sz="1300" dirty="0"/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43905" y="123478"/>
            <a:ext cx="4446335" cy="1615916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Афанасьев, Валентин Яковлевич. </a:t>
            </a:r>
          </a:p>
          <a:p>
            <a:r>
              <a:rPr lang="ru-RU" sz="1400" dirty="0">
                <a:latin typeface="+mj-lt"/>
              </a:rPr>
              <a:t>Уголь России: состояние и перспективы : монография / Государственный университет управления. – Москва : ООО "Научно-издательский центр ИНФРА-М", 2023.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271 с.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(Научная мысль).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978-5-16-009436-6.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978-5-16-100541-5.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5196" y="299394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Рисунок 11" descr="C:\Users\LakovaAA\AppData\Local\Packages\Microsoft.Windows.Photos_8wekyb3d8bbwe\TempState\ShareServiceTempFolder\qr-code (9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96" y="47939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ки\M19A5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74691" y="357505"/>
            <a:ext cx="8964994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29104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Кварц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499992" y="1359515"/>
            <a:ext cx="4536504" cy="2508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Рассмотрены процессы термических структурных превращений молочно-белого кварца. На основании результатов экспериментальных исследований предлагается модель и механизм полиморфного превращения кварц -&gt; </a:t>
            </a:r>
            <a:r>
              <a:rPr lang="ru-RU" sz="1300" dirty="0" err="1"/>
              <a:t>кристобалит</a:t>
            </a:r>
            <a:r>
              <a:rPr lang="ru-RU" sz="1300" dirty="0"/>
              <a:t>, определяющим фактором которого являются газово-жидкие включения, выполняющие функцию своеобразных минерализаторов. Изложены основные принципы и перспективы технологии переработки молочно-белого кварца, основанные на </a:t>
            </a:r>
            <a:r>
              <a:rPr lang="ru-RU" sz="1300" dirty="0" err="1"/>
              <a:t>термомодификации</a:t>
            </a:r>
            <a:r>
              <a:rPr lang="ru-RU" sz="1300" dirty="0"/>
              <a:t> кварца в </a:t>
            </a:r>
            <a:r>
              <a:rPr lang="ru-RU" sz="1300" dirty="0" err="1"/>
              <a:t>кристобалит</a:t>
            </a:r>
            <a:r>
              <a:rPr lang="ru-RU" sz="1300" dirty="0"/>
              <a:t>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5954620" y="143554"/>
            <a:ext cx="3091356" cy="1398389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Исаев, В. А. </a:t>
            </a:r>
            <a:r>
              <a:rPr lang="ru-RU" sz="1400" dirty="0">
                <a:latin typeface="+mj-lt"/>
              </a:rPr>
              <a:t>Термические превращения молочно-белого кварца / </a:t>
            </a:r>
            <a:r>
              <a:rPr lang="ru-RU" sz="1400" dirty="0" err="1">
                <a:latin typeface="+mj-lt"/>
              </a:rPr>
              <a:t>В.А.Исаев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М. : Изд-во </a:t>
            </a:r>
            <a:r>
              <a:rPr lang="ru-RU" sz="1400" dirty="0" err="1">
                <a:latin typeface="+mj-lt"/>
              </a:rPr>
              <a:t>Моск</a:t>
            </a:r>
            <a:r>
              <a:rPr lang="ru-RU" sz="1400" dirty="0">
                <a:latin typeface="+mj-lt"/>
              </a:rPr>
              <a:t>. гос. горного ун-та, 2003.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98 с. : ил.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(Горные науки).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5-7418-0253-2.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9472" y="101783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Рисунок 7" descr="C:\Users\LakovaAA\AppData\Local\Packages\Microsoft.Windows.Photos_8wekyb3d8bbwe\TempState\ShareServiceTempFolder\qr-code (9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2" y="281863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5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ки\M19A5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360245"/>
            <a:ext cx="9530478" cy="63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0933" y="393735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Агат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72480" y="2280769"/>
            <a:ext cx="4355424" cy="2092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Исследованы признаки сходства и различия агатов, гидротермальных месторождений и гранитоидных магматических пород по важнейшим генетическим параметрам – </a:t>
            </a:r>
            <a:r>
              <a:rPr lang="ru-RU" sz="1300" dirty="0" err="1"/>
              <a:t>магмоподобной</a:t>
            </a:r>
            <a:r>
              <a:rPr lang="ru-RU" sz="1300" dirty="0"/>
              <a:t> высококонцентрированной природе генерирующего их флюида, наличию пустот, предшествовавших их формированию, времени формирования относительно вмещающих их пород, </a:t>
            </a:r>
            <a:r>
              <a:rPr lang="ru-RU" sz="1300" dirty="0" err="1"/>
              <a:t>многостадийности</a:t>
            </a:r>
            <a:r>
              <a:rPr lang="ru-RU" sz="1300" dirty="0"/>
              <a:t> образования, концентрической зональности их тел и т.д.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72480" y="195486"/>
            <a:ext cx="2915423" cy="2268498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Шабалин, Л. И. </a:t>
            </a:r>
            <a:r>
              <a:rPr lang="ru-RU" sz="1400" dirty="0">
                <a:latin typeface="+mj-lt"/>
              </a:rPr>
              <a:t>Генезис агатов, гидротермальных месторождений и гранитоидных магматических пород как результат действия СРПС (силы разуплотнения поверхностного слоя веществ) / Л. И. Шабалин. - Новосибирск : СНИИГГИМС, 2013. - 269 с. : ил. + 1 л. 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904" y="1017097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2" descr="C:\Users\LakovaAA\AppData\Local\Packages\Microsoft.Windows.Photos_8wekyb3d8bbwe\TempState\ShareServiceTempFolder\qr-code (96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04" y="1197097"/>
            <a:ext cx="10799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7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ки\M19A5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77152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67494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Апатит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211960" y="1767463"/>
            <a:ext cx="4896544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В обширном обзоре рассказывается об уникальных свойствах апатита, который вследствие особенностей своей структуры допускает многообразные изоморфные замещения как в катионной части (</a:t>
            </a:r>
            <a:r>
              <a:rPr lang="ru-RU" sz="1300" dirty="0" err="1"/>
              <a:t>Mn</a:t>
            </a:r>
            <a:r>
              <a:rPr lang="ru-RU" sz="1300" dirty="0"/>
              <a:t>, </a:t>
            </a:r>
            <a:r>
              <a:rPr lang="ru-RU" sz="1300" dirty="0" err="1"/>
              <a:t>Sr</a:t>
            </a:r>
            <a:r>
              <a:rPr lang="ru-RU" sz="1300" dirty="0"/>
              <a:t>, </a:t>
            </a:r>
            <a:r>
              <a:rPr lang="ru-RU" sz="1300" dirty="0" err="1"/>
              <a:t>Ba</a:t>
            </a:r>
            <a:r>
              <a:rPr lang="ru-RU" sz="1300" dirty="0"/>
              <a:t>, РЗЭ, U и др.), так и в анионной (CO, SO, </a:t>
            </a:r>
            <a:r>
              <a:rPr lang="ru-RU" sz="1300" dirty="0" err="1"/>
              <a:t>SiO</a:t>
            </a:r>
            <a:r>
              <a:rPr lang="ru-RU" sz="1300" dirty="0"/>
              <a:t>, OH, F, </a:t>
            </a:r>
            <a:r>
              <a:rPr lang="ru-RU" sz="1300" dirty="0" err="1"/>
              <a:t>Cl</a:t>
            </a:r>
            <a:r>
              <a:rPr lang="ru-RU" sz="1300" dirty="0"/>
              <a:t> и др.). Поскольку эти замещения происходят при вполне определенных условиях как в эндогенных термальных, так и в экзогенных низкотемпературных процессах, то состав апатита оказывается индикатором этих процессов. При этом об условиях образования большинства магматических и метаморфических горных пород можно судить по составу акцессорного апатита, а о генезисе фосфорных руд, как эндогенных (</a:t>
            </a:r>
            <a:r>
              <a:rPr lang="ru-RU" sz="1300" dirty="0" err="1"/>
              <a:t>Хибинские</a:t>
            </a:r>
            <a:r>
              <a:rPr lang="ru-RU" sz="1300" dirty="0"/>
              <a:t>, типа </a:t>
            </a:r>
            <a:r>
              <a:rPr lang="ru-RU" sz="1300" dirty="0" err="1"/>
              <a:t>Кируна</a:t>
            </a:r>
            <a:r>
              <a:rPr lang="ru-RU" sz="1300" dirty="0"/>
              <a:t> и др.), так и экзогенных (фосфоритов) - судят по составу рудообразующего апатита.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5647274" y="144211"/>
            <a:ext cx="3451396" cy="1833443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+mj-lt"/>
              </a:rPr>
              <a:t>Юдович</a:t>
            </a:r>
            <a:r>
              <a:rPr lang="ru-RU" sz="1400" b="1" dirty="0">
                <a:latin typeface="+mj-lt"/>
              </a:rPr>
              <a:t>, Яков </a:t>
            </a:r>
            <a:r>
              <a:rPr lang="ru-RU" sz="1400" b="1" dirty="0" err="1">
                <a:latin typeface="+mj-lt"/>
              </a:rPr>
              <a:t>Эльевич</a:t>
            </a:r>
            <a:r>
              <a:rPr lang="ru-RU" sz="1400" b="1" dirty="0">
                <a:latin typeface="+mj-lt"/>
              </a:rPr>
              <a:t>. </a:t>
            </a:r>
            <a:r>
              <a:rPr lang="ru-RU" sz="1400" dirty="0">
                <a:latin typeface="+mj-lt"/>
              </a:rPr>
              <a:t>Состав апатита как универсальный индикатор геологических процессов / Я. Э. </a:t>
            </a:r>
            <a:r>
              <a:rPr lang="ru-RU" sz="1400" dirty="0" err="1">
                <a:latin typeface="+mj-lt"/>
              </a:rPr>
              <a:t>Юдович</a:t>
            </a:r>
            <a:r>
              <a:rPr lang="ru-RU" sz="1400" dirty="0">
                <a:latin typeface="+mj-lt"/>
              </a:rPr>
              <a:t>, М. П. </a:t>
            </a:r>
            <a:r>
              <a:rPr lang="ru-RU" sz="1400" dirty="0" err="1">
                <a:latin typeface="+mj-lt"/>
              </a:rPr>
              <a:t>Кетрис</a:t>
            </a:r>
            <a:r>
              <a:rPr lang="ru-RU" sz="1400" dirty="0">
                <a:latin typeface="+mj-lt"/>
              </a:rPr>
              <a:t>, Н. В. Рыбина. – Новосибирск  : Свиньин и сыновья, 2022.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138, [1] с. : ил.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978-5-98502-252-0.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51176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Рисунок 13" descr="C:\Users\LakovaAA\AppData\Local\Packages\Microsoft.Windows.Photos_8wekyb3d8bbwe\TempState\ShareServiceTempFolder\qr-code (9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60" y="73125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9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ки\M19A55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r="24783" b="43024"/>
          <a:stretch/>
        </p:blipFill>
        <p:spPr bwMode="auto">
          <a:xfrm rot="16200000">
            <a:off x="5040054" y="1527631"/>
            <a:ext cx="48245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222068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Флюорит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72480" y="1726813"/>
            <a:ext cx="6011688" cy="3293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Охарактеризована </a:t>
            </a:r>
            <a:r>
              <a:rPr lang="ru-RU" sz="1300" dirty="0" err="1"/>
              <a:t>стратиформная</a:t>
            </a:r>
            <a:r>
              <a:rPr lang="ru-RU" sz="1300" dirty="0"/>
              <a:t> флюоритовая и флюорит-полиметаллическая минерализация в Прибайкалье, на </a:t>
            </a:r>
            <a:r>
              <a:rPr lang="ru-RU" sz="1300" dirty="0" err="1"/>
              <a:t>Алданском</a:t>
            </a:r>
            <a:r>
              <a:rPr lang="ru-RU" sz="1300" dirty="0"/>
              <a:t> щите, </a:t>
            </a:r>
            <a:r>
              <a:rPr lang="ru-RU" sz="1300" dirty="0" err="1"/>
              <a:t>Сетте-Дабане</a:t>
            </a:r>
            <a:r>
              <a:rPr lang="ru-RU" sz="1300" dirty="0"/>
              <a:t> и Омулевском поднятии в </a:t>
            </a:r>
            <a:r>
              <a:rPr lang="ru-RU" sz="1300" dirty="0" err="1"/>
              <a:t>Приколымье</a:t>
            </a:r>
            <a:r>
              <a:rPr lang="ru-RU" sz="1300" dirty="0"/>
              <a:t>. Высказывается предположение о ее развитии на </a:t>
            </a:r>
            <a:r>
              <a:rPr lang="ru-RU" sz="1300" dirty="0" err="1"/>
              <a:t>Буреинском</a:t>
            </a:r>
            <a:r>
              <a:rPr lang="ru-RU" sz="1300" dirty="0"/>
              <a:t>, </a:t>
            </a:r>
            <a:r>
              <a:rPr lang="ru-RU" sz="1300" dirty="0" err="1"/>
              <a:t>Ханкайском</a:t>
            </a:r>
            <a:r>
              <a:rPr lang="ru-RU" sz="1300" dirty="0"/>
              <a:t> и Восточно-Чукотском массивах. Накопление флюорита в терригенно-карбонатных породах преимущественно доломитового ряда происходило в мелководных шельфовых зонах, отделенных от открытого моря рифовыми постройками. На стадии диагенеза флюорит концентрировался в слоях и горизонтах, а на стадии </a:t>
            </a:r>
            <a:r>
              <a:rPr lang="ru-RU" sz="1300" dirty="0" err="1"/>
              <a:t>катагенеза</a:t>
            </a:r>
            <a:r>
              <a:rPr lang="ru-RU" sz="1300" dirty="0"/>
              <a:t> происходило его перераспределение с образованием промышленных рудных тел. Прибайкальский тип </a:t>
            </a:r>
            <a:r>
              <a:rPr lang="ru-RU" sz="1300" dirty="0" err="1"/>
              <a:t>стратиформного</a:t>
            </a:r>
            <a:r>
              <a:rPr lang="ru-RU" sz="1300" dirty="0"/>
              <a:t> флюоритового </a:t>
            </a:r>
            <a:r>
              <a:rPr lang="ru-RU" sz="1300" dirty="0" err="1"/>
              <a:t>оруденения</a:t>
            </a:r>
            <a:r>
              <a:rPr lang="ru-RU" sz="1300" dirty="0"/>
              <a:t> характерен для </a:t>
            </a:r>
            <a:r>
              <a:rPr lang="ru-RU" sz="1300" dirty="0" err="1"/>
              <a:t>стратиформных</a:t>
            </a:r>
            <a:r>
              <a:rPr lang="ru-RU" sz="1300" dirty="0"/>
              <a:t> месторождений с флюорит-полиметаллическим составом руд. </a:t>
            </a:r>
            <a:r>
              <a:rPr lang="ru-RU" sz="1300" dirty="0" err="1"/>
              <a:t>Алданский</a:t>
            </a:r>
            <a:r>
              <a:rPr lang="ru-RU" sz="1300" dirty="0"/>
              <a:t> тип представлен проявлениями и месторождениями высококачественных флюоритовых руд в карбонатном чехле Сибирской платформы. Приведены примеры типовых месторождений, дана оценка прогнозных ресурсов флюорита.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72480" y="90235"/>
            <a:ext cx="4571688" cy="1833443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Черепанов, А. А. </a:t>
            </a:r>
            <a:r>
              <a:rPr lang="ru-RU" sz="1400" dirty="0" err="1">
                <a:latin typeface="+mj-lt"/>
              </a:rPr>
              <a:t>Стратиформное</a:t>
            </a:r>
            <a:r>
              <a:rPr lang="ru-RU" sz="1400" dirty="0">
                <a:latin typeface="+mj-lt"/>
              </a:rPr>
              <a:t> флюоритовое </a:t>
            </a:r>
            <a:r>
              <a:rPr lang="ru-RU" sz="1400" dirty="0" err="1">
                <a:latin typeface="+mj-lt"/>
              </a:rPr>
              <a:t>оруденение</a:t>
            </a:r>
            <a:r>
              <a:rPr lang="ru-RU" sz="1400" dirty="0">
                <a:latin typeface="+mj-lt"/>
              </a:rPr>
              <a:t> в обрамлении Сибирской платформы и на Востоке России </a:t>
            </a:r>
            <a:r>
              <a:rPr lang="en-US" sz="1400" dirty="0">
                <a:latin typeface="+mj-lt"/>
              </a:rPr>
              <a:t>/ </a:t>
            </a:r>
            <a:r>
              <a:rPr lang="ru-RU" sz="1400" dirty="0">
                <a:latin typeface="+mj-lt"/>
              </a:rPr>
              <a:t>А. А. Черепанов, Н. В. Бердников ; Российская академия наук, Дальневосточное отделение, Институт тектоники и геофизики им. Ю. А. Косыгина. – Хабаровск : [б. и.], 2022.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112 с. : ил.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ISBN 978-5-906575-24-1</a:t>
            </a:r>
            <a:r>
              <a:rPr lang="ru-RU" sz="1400" dirty="0">
                <a:latin typeface="+mj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168" y="483678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Рисунок 14" descr="C:\Users\LakovaAA\AppData\Local\Packages\Microsoft.Windows.Photos_8wekyb3d8bbwe\TempState\ShareServiceTempFolder\qr-code (98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68" y="66367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3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ки\M19A5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1910" y="-1172666"/>
            <a:ext cx="10878406" cy="72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7494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Барит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572000" y="1892240"/>
            <a:ext cx="4464496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Рассмотрены общие сведения о барите, области его применения, основные минералы баритового сырья, промышленные типы месторождений, природные и технологические типы баритовых руд, методы геологического изучения месторождений барита и подготовки их для промышленного освоения.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6012000" y="672326"/>
            <a:ext cx="3024496" cy="1398389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Ахманов, Г. Г. </a:t>
            </a:r>
            <a:r>
              <a:rPr lang="ru-RU" sz="1400" dirty="0">
                <a:latin typeface="+mj-lt"/>
              </a:rPr>
              <a:t>Минеральное сырье. Барит / Г. Г. Ахманов, Н. Г. Васильев; Науч. ред. Н. Н. Ведерников. – М. : АОЗТ "</a:t>
            </a:r>
            <a:r>
              <a:rPr lang="ru-RU" sz="1400" dirty="0" err="1">
                <a:latin typeface="+mj-lt"/>
              </a:rPr>
              <a:t>Геоинформмарк</a:t>
            </a:r>
            <a:r>
              <a:rPr lang="ru-RU" sz="1400" dirty="0">
                <a:latin typeface="+mj-lt"/>
              </a:rPr>
              <a:t>", 1997.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40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1480" y="630555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Рисунок 15" descr="C:\Users\LakovaAA\AppData\Local\Packages\Microsoft.Windows.Photos_8wekyb3d8bbwe\TempState\ShareServiceTempFolder\qr-code (99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80" y="81063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7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\M19A5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738950"/>
            <a:ext cx="13420904" cy="89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323459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Гранат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215388" y="1903641"/>
            <a:ext cx="4355504" cy="210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Дан анализ современного состояния сырьевой базы граната Республики Карелия. На основе многолетних геолого-минералогических и технологических исследований Института геологии </a:t>
            </a:r>
            <a:r>
              <a:rPr lang="ru-RU" sz="1300" dirty="0" err="1"/>
              <a:t>КарНЦ</a:t>
            </a:r>
            <a:r>
              <a:rPr lang="ru-RU" sz="1300" dirty="0"/>
              <a:t> РАН сделан вывод о потенциальности и перспективности освоения гранатовых руд. Показана возможность обогащения гранатовых руд Карелии по экологически щадящей технологии с использованием методов магнитной сепарации и гравитации</a:t>
            </a:r>
            <a:r>
              <a:rPr lang="ru-RU" sz="1400" dirty="0"/>
              <a:t>.</a:t>
            </a:r>
            <a:endParaRPr lang="ru-RU" sz="1300" dirty="0"/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186813" y="669305"/>
            <a:ext cx="2945187" cy="1398389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Гранатовые руды Карелии </a:t>
            </a:r>
            <a:r>
              <a:rPr lang="ru-RU" sz="1400" dirty="0">
                <a:latin typeface="+mj-lt"/>
              </a:rPr>
              <a:t>/ В. В. Щипцов [и др.]. – Петрозаводск : Карел. науч. центр РАН, 2009 (Петрозаводск).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208 с. : ил.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978-5-9274-0390-5.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446" y="627694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Рисунок 16" descr="C:\Users\LakovaAA\AppData\Local\Packages\Microsoft.Windows.Photos_8wekyb3d8bbwe\TempState\ShareServiceTempFolder\qr-code (100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46" y="80769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ки\M19A5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508" y="-1147621"/>
            <a:ext cx="11476916" cy="76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7494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Полевой шпат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636539" y="3275568"/>
            <a:ext cx="4320480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В докладе описаны свойства полевого шпата, условия его образования, применение в производстве. Проанализирована мировая добыча полевого шпата. А также русские месторождения полевого шпата, годного для стекло-керамических производств.</a:t>
            </a:r>
            <a:endParaRPr lang="ru-RU" sz="1300" dirty="0"/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6082590" y="966083"/>
            <a:ext cx="2874429" cy="2486025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Естественные производительные силы </a:t>
            </a:r>
            <a:r>
              <a:rPr lang="ru-RU" sz="1400" dirty="0">
                <a:latin typeface="+mj-lt"/>
              </a:rPr>
              <a:t>России / Российская академия наук, Комиссия по изучению естественных производительных сил России. - Петроград : Первая гос. тип., 19 - .</a:t>
            </a:r>
          </a:p>
          <a:p>
            <a:r>
              <a:rPr lang="ru-RU" sz="1400" dirty="0">
                <a:latin typeface="+mj-lt"/>
              </a:rPr>
              <a:t>Т. 4 : Полезные ископаемые, 28 : Полевые шпаты / А. Е. Ферсман. - 1919. - 19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2591" y="2011948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Рисунок 17" descr="C:\Users\LakovaAA\AppData\Local\Packages\Microsoft.Windows.Photos_8wekyb3d8bbwe\TempState\ShareServiceTempFolder\qr-code - 2024-03-05T165701.47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91" y="2209095"/>
            <a:ext cx="10799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66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ки\M19A54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/>
          <a:stretch/>
        </p:blipFill>
        <p:spPr bwMode="auto">
          <a:xfrm>
            <a:off x="3995936" y="-884634"/>
            <a:ext cx="9288606" cy="70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4606" y="428925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Полевой шпат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126182" y="1535217"/>
            <a:ext cx="4445818" cy="1492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Рассмотрены общие сведения о полевошпатовом сырье, области его применения, основные минералы, промышленные типы месторождений, природные и технологические типы сырья, методы геологического изучения месторождений и подготовки их для промышленного освоения.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126182" y="123478"/>
            <a:ext cx="3005658" cy="1615916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+mj-lt"/>
              </a:rPr>
              <a:t>Тохтасьев</a:t>
            </a:r>
            <a:r>
              <a:rPr lang="ru-RU" sz="1400" b="1" dirty="0">
                <a:latin typeface="+mj-lt"/>
              </a:rPr>
              <a:t>, В. С. </a:t>
            </a:r>
            <a:r>
              <a:rPr lang="ru-RU" sz="1400" dirty="0">
                <a:latin typeface="+mj-lt"/>
              </a:rPr>
              <a:t>Минеральное сырье. Сырье полевошпатовое : справочник / В. С. </a:t>
            </a:r>
            <a:r>
              <a:rPr lang="ru-RU" sz="1400" dirty="0" err="1">
                <a:latin typeface="+mj-lt"/>
              </a:rPr>
              <a:t>Тохтасьев</a:t>
            </a:r>
            <a:r>
              <a:rPr lang="ru-RU" sz="1400" dirty="0">
                <a:latin typeface="+mj-lt"/>
              </a:rPr>
              <a:t>; Науч. ред. И. Ф. Романович. – М. : ЗАО "</a:t>
            </a:r>
            <a:r>
              <a:rPr lang="ru-RU" sz="1400" dirty="0" err="1">
                <a:latin typeface="+mj-lt"/>
              </a:rPr>
              <a:t>Геоинформмарк</a:t>
            </a:r>
            <a:r>
              <a:rPr lang="ru-RU" sz="1400" dirty="0">
                <a:latin typeface="+mj-lt"/>
              </a:rPr>
              <a:t>", 1998.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47 с. : 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5608" y="299394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8" descr="C:\Users\LakovaAA\AppData\Local\Packages\Microsoft.Windows.Photos_8wekyb3d8bbwe\TempState\ShareServiceTempFolder\qr-code - 2024-03-05T165746.08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08" y="47939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59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ки\M19A5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20537"/>
            <a:ext cx="8532947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7494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Обсидиан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3779912" y="1311314"/>
            <a:ext cx="5328592" cy="3708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Еще в каменном веке люди научились обрабатывать вулканическое стекло - обсидиан. Из него делали наконечники стрел, топоры и другой режущий инструмент! С той далекой поры этот уникальный материал эволюционировал рядом с человеком. Сегодня стекло является неотъемлемой частью каждого помещения, используется во внешней и внутренней отделке. Оно максимально увеличивает световые потоки и расширяет пространство. Возможности этого материала безграничны. Он прочен, экологически чист, долговечен, не горюч, относительно легко поддается резке и обработке. Это позволяет изготавливать из стекла витражи, дверные полотна, украшения... Оптические приборы, линзы, телескопы, очки не появились бы в нашей жизни без открытия стекла. Сегодня благодаря огромным зеркальным телескопам мы имеем возможность заглянуть в другие галактики! Для современного человека стекло стало чем-то обыденным, но мы хотим рассказать вам как можно больше об этом сказочном материале, который рождается в горниле огня. Читайте!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5230490" y="72168"/>
            <a:ext cx="3916164" cy="1440000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Песков, Сергей. </a:t>
            </a:r>
            <a:r>
              <a:rPr lang="ru-RU" sz="1400" dirty="0">
                <a:latin typeface="+mj-lt"/>
              </a:rPr>
              <a:t>История стекла : от стеклянного оружия до стекол иллюминаторов космических кораблей / Сергей Песков. – Москва : </a:t>
            </a:r>
            <a:r>
              <a:rPr lang="ru-RU" sz="1400" dirty="0" err="1">
                <a:latin typeface="+mj-lt"/>
              </a:rPr>
              <a:t>Центрполиграф</a:t>
            </a:r>
            <a:r>
              <a:rPr lang="ru-RU" sz="1400" dirty="0">
                <a:latin typeface="+mj-lt"/>
              </a:rPr>
              <a:t>, 2021.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318, [1] с. : ил.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978-5-227-09709-5.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72008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Рисунок 1" descr="C:\Users\LakovaAA\AppData\Local\Packages\Microsoft.Windows.Photos_8wekyb3d8bbwe\TempState\ShareServiceTempFolder\qr-code (8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12" y="25220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ки\M19A5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/>
        </p:blipFill>
        <p:spPr bwMode="auto">
          <a:xfrm>
            <a:off x="-3396935" y="-678488"/>
            <a:ext cx="8689015" cy="75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5975" y="472267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Сера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572000" y="1996979"/>
            <a:ext cx="4392488" cy="170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Роль серы на Земле рассматривается в контексте исследования </a:t>
            </a:r>
            <a:r>
              <a:rPr lang="ru-RU" sz="1300" dirty="0" err="1"/>
              <a:t>планетообразования</a:t>
            </a:r>
            <a:r>
              <a:rPr lang="ru-RU" sz="1300" dirty="0"/>
              <a:t> и природы магмы – «движущей силы» эволюции вещества литосферы планеты. Сера была обойдена вниманием геологов, так как существующие концепции представляют вещественный состав мантии и литосферы в основном алюмосиликатными породами.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6011960" y="737059"/>
            <a:ext cx="2952488" cy="1440000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Осипов, В. П. </a:t>
            </a:r>
            <a:r>
              <a:rPr lang="ru-RU" sz="1400" dirty="0">
                <a:latin typeface="+mj-lt"/>
              </a:rPr>
              <a:t>Глобальная роль серы в эволюции планеты и в происхождении жизни на Земле / В. П. Осипов. – Владивосток : [б. и.], 1996.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38 с. : 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80" y="729779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Рисунок 19" descr="C:\Users\LakovaAA\AppData\Local\Packages\Microsoft.Windows.Photos_8wekyb3d8bbwe\TempState\ShareServiceTempFolder\qr-code - 2024-03-05T165829.7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80" y="90985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9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ки\M19A55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 rot="16200000">
            <a:off x="333982" y="-1794838"/>
            <a:ext cx="13849463" cy="83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6271" y="347700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Сера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203263" y="3727360"/>
            <a:ext cx="4139480" cy="1292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В книге освещаются развитие и состояние серной промышленности к концу 1940-х годов. Приводятся физико-химические свойства серы, методы её получения и передела, а также методы контроля производства.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179512" y="2499742"/>
            <a:ext cx="2745157" cy="1398389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+mj-lt"/>
              </a:rPr>
              <a:t>Менковский</a:t>
            </a:r>
            <a:r>
              <a:rPr lang="ru-RU" sz="1400" b="1" dirty="0">
                <a:latin typeface="+mj-lt"/>
              </a:rPr>
              <a:t>, М. А. </a:t>
            </a:r>
            <a:r>
              <a:rPr lang="ru-RU" sz="1400" dirty="0">
                <a:latin typeface="+mj-lt"/>
              </a:rPr>
              <a:t>Природная сера / М. А. </a:t>
            </a:r>
            <a:r>
              <a:rPr lang="ru-RU" sz="1400" dirty="0" err="1">
                <a:latin typeface="+mj-lt"/>
              </a:rPr>
              <a:t>Менковский</a:t>
            </a:r>
            <a:r>
              <a:rPr lang="ru-RU" sz="1400" dirty="0">
                <a:latin typeface="+mj-lt"/>
              </a:rPr>
              <a:t>. – Москва ; Ленинград : </a:t>
            </a:r>
            <a:r>
              <a:rPr lang="ru-RU" sz="1400" dirty="0" err="1">
                <a:latin typeface="+mj-lt"/>
              </a:rPr>
              <a:t>Госхимтехиздат</a:t>
            </a:r>
            <a:r>
              <a:rPr lang="ru-RU" sz="1400" dirty="0">
                <a:latin typeface="+mj-lt"/>
              </a:rPr>
              <a:t>, 1949.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207, [1] с. : 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4669" y="2458131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Рисунок 20" descr="C:\Users\LakovaAA\AppData\Local\Packages\Microsoft.Windows.Photos_8wekyb3d8bbwe\TempState\ShareServiceTempFolder\qr-code - 2024-03-05T165921.7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69" y="265893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4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ки\M19A5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95802" y="-2377872"/>
            <a:ext cx="12642971" cy="84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4231" y="584327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Пирит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788024" y="2263681"/>
            <a:ext cx="4248472" cy="210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В книге рассматриваются различные </a:t>
            </a:r>
            <a:r>
              <a:rPr lang="ru-RU" sz="1300" dirty="0" err="1"/>
              <a:t>типоморфные</a:t>
            </a:r>
            <a:r>
              <a:rPr lang="ru-RU" sz="1300" dirty="0"/>
              <a:t> признаки пирита углей и вмещающих их пород нижнего и среднего карбона Донецкого бассейна по стадиям литогенеза и </a:t>
            </a:r>
            <a:r>
              <a:rPr lang="ru-RU" sz="1300" dirty="0" err="1"/>
              <a:t>углефикации</a:t>
            </a:r>
            <a:r>
              <a:rPr lang="ru-RU" sz="1300" dirty="0"/>
              <a:t>. </a:t>
            </a:r>
            <a:r>
              <a:rPr lang="ru-RU" sz="1300" dirty="0" err="1"/>
              <a:t>Постатийно</a:t>
            </a:r>
            <a:r>
              <a:rPr lang="ru-RU" sz="1300" dirty="0"/>
              <a:t> прослежены преобразования различных типов пород и пирита в различных обстановках </a:t>
            </a:r>
            <a:r>
              <a:rPr lang="ru-RU" sz="1300" dirty="0" err="1"/>
              <a:t>катагенеза</a:t>
            </a:r>
            <a:r>
              <a:rPr lang="ru-RU" sz="1300" dirty="0"/>
              <a:t> и метагенеза с выделением парагенетических ассоциаций </a:t>
            </a:r>
            <a:r>
              <a:rPr lang="ru-RU" sz="1300" dirty="0" err="1"/>
              <a:t>аутигенных</a:t>
            </a:r>
            <a:r>
              <a:rPr lang="ru-RU" sz="1300" dirty="0"/>
              <a:t> минералов и с комплексной оценкой </a:t>
            </a:r>
            <a:r>
              <a:rPr lang="ru-RU" sz="1300" dirty="0" err="1"/>
              <a:t>типоморфных</a:t>
            </a:r>
            <a:r>
              <a:rPr lang="ru-RU" sz="1300" dirty="0"/>
              <a:t> признаков пирита.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6232918" y="398368"/>
            <a:ext cx="2803578" cy="2050971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+mj-lt"/>
              </a:rPr>
              <a:t>Викулов</a:t>
            </a:r>
            <a:r>
              <a:rPr lang="ru-RU" sz="1400" b="1" dirty="0">
                <a:latin typeface="+mj-lt"/>
              </a:rPr>
              <a:t>, А. Г. </a:t>
            </a:r>
            <a:r>
              <a:rPr lang="ru-RU" sz="1400" dirty="0">
                <a:latin typeface="+mj-lt"/>
              </a:rPr>
              <a:t>Пирит угленосных отложений Донбасса (стадии формирования и </a:t>
            </a:r>
            <a:r>
              <a:rPr lang="ru-RU" sz="1400" dirty="0" err="1">
                <a:latin typeface="+mj-lt"/>
              </a:rPr>
              <a:t>типоморфные</a:t>
            </a:r>
            <a:r>
              <a:rPr lang="ru-RU" sz="1400" dirty="0">
                <a:latin typeface="+mj-lt"/>
              </a:rPr>
              <a:t> признаки) / А. Г. </a:t>
            </a:r>
            <a:r>
              <a:rPr lang="ru-RU" sz="1400" dirty="0" err="1">
                <a:latin typeface="+mj-lt"/>
              </a:rPr>
              <a:t>Викулов</a:t>
            </a:r>
            <a:r>
              <a:rPr lang="ru-RU" sz="1400" dirty="0">
                <a:latin typeface="+mj-lt"/>
              </a:rPr>
              <a:t>, К. М. </a:t>
            </a:r>
            <a:r>
              <a:rPr lang="ru-RU" sz="1400" dirty="0" err="1">
                <a:latin typeface="+mj-lt"/>
              </a:rPr>
              <a:t>Седаева</a:t>
            </a:r>
            <a:r>
              <a:rPr lang="ru-RU" sz="1400" dirty="0">
                <a:latin typeface="+mj-lt"/>
              </a:rPr>
              <a:t>, Е. А. Викулова. – М. : Изд-во МГУ, 2002.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171 с.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5-211-04740-0.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001529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Рисунок 21" descr="C:\Users\LakovaAA\AppData\Local\Packages\Microsoft.Windows.Photos_8wekyb3d8bbwe\TempState\ShareServiceTempFolder\qr-code - 2024-03-05T170032.27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24" y="1183681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ки\M19A5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/>
          <a:stretch/>
        </p:blipFill>
        <p:spPr bwMode="auto">
          <a:xfrm>
            <a:off x="3851920" y="-164554"/>
            <a:ext cx="7932332" cy="59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9791" y="294166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Слюда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72480" y="3055188"/>
            <a:ext cx="4283496" cy="1892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В монографии исследуются и анализируются наиболее важные диэлектрические характеристики отечественных слюд, их изменения при различных физических воздействиях: электрические поля, температура, давление, влажность, влияние дефектов и минеральных включений. Приводится наиболее полная сводка данных о диэлектрических свойствах слюд СССР, а также слюдяных бумаг.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72481" y="1820198"/>
            <a:ext cx="2877031" cy="1440000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+mj-lt"/>
              </a:rPr>
              <a:t>Мецик</a:t>
            </a:r>
            <a:r>
              <a:rPr lang="ru-RU" sz="1400" b="1" dirty="0">
                <a:latin typeface="+mj-lt"/>
              </a:rPr>
              <a:t>, М. С. </a:t>
            </a:r>
            <a:r>
              <a:rPr lang="ru-RU" sz="1400" dirty="0">
                <a:latin typeface="+mj-lt"/>
              </a:rPr>
              <a:t>Электрические свойства слюд / М. С. </a:t>
            </a:r>
            <a:r>
              <a:rPr lang="ru-RU" sz="1400" dirty="0" err="1">
                <a:latin typeface="+mj-lt"/>
              </a:rPr>
              <a:t>Мецик</a:t>
            </a:r>
            <a:r>
              <a:rPr lang="ru-RU" sz="1400" dirty="0">
                <a:latin typeface="+mj-lt"/>
              </a:rPr>
              <a:t>, Л.А. Щербаченко. – Иркутск : Изд-во Иркут. ун-та, 1990.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327 с. : ил.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5-7430-0066-2.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976" y="1820198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Рисунок 22" descr="C:\Users\LakovaAA\AppData\Local\Packages\Microsoft.Windows.Photos_8wekyb3d8bbwe\TempState\ShareServiceTempFolder\qr-code - 2024-03-05T170123.8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76" y="2000198"/>
            <a:ext cx="10799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28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Минеральный, Каменный инструмент, камень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4D668BD-ECB4-B939-77FC-2170AD93E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8"/>
          <a:stretch/>
        </p:blipFill>
        <p:spPr>
          <a:xfrm>
            <a:off x="-1260648" y="0"/>
            <a:ext cx="7037578" cy="5524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1880" y="505648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Слюда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788024" y="3111807"/>
            <a:ext cx="4248472" cy="1908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В монографии рассматриваются основные оптические свойства промышленных кристаллов мусковита и флогопита. Описывается как традиционные, так и новые интерференционный и фотометрический методы определения оптических констант слюд. Приводятся наиболее полные данные по кристаллооптике промышленных слюд месторождений СССР.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6228024" y="1665796"/>
            <a:ext cx="2803578" cy="1615916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+mj-lt"/>
              </a:rPr>
              <a:t>Мецик</a:t>
            </a:r>
            <a:r>
              <a:rPr lang="ru-RU" sz="1400" b="1" dirty="0">
                <a:latin typeface="+mj-lt"/>
              </a:rPr>
              <a:t>, М. С. </a:t>
            </a:r>
            <a:r>
              <a:rPr lang="ru-RU" sz="1400" dirty="0">
                <a:latin typeface="+mj-lt"/>
              </a:rPr>
              <a:t>Оптические свойства кристаллов слюды / М. С. </a:t>
            </a:r>
            <a:r>
              <a:rPr lang="ru-RU" sz="1400" dirty="0" err="1">
                <a:latin typeface="+mj-lt"/>
              </a:rPr>
              <a:t>Мецик</a:t>
            </a:r>
            <a:r>
              <a:rPr lang="ru-RU" sz="1400" dirty="0">
                <a:latin typeface="+mj-lt"/>
              </a:rPr>
              <a:t>. – Иркутск : Изд-во Иркут. ун-та, 1994. – 212 c. : ил. – </a:t>
            </a:r>
            <a:r>
              <a:rPr lang="ru-RU" sz="1400" dirty="0" err="1">
                <a:latin typeface="+mj-lt"/>
              </a:rPr>
              <a:t>Загл</a:t>
            </a:r>
            <a:r>
              <a:rPr lang="ru-RU" sz="1400" dirty="0">
                <a:latin typeface="+mj-lt"/>
              </a:rPr>
              <a:t>. обл. : Оптические свойства слюд. – ISBN 5-7430-0361-0.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835700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23" descr="C:\Users\LakovaAA\AppData\Local\Packages\Microsoft.Windows.Photos_8wekyb3d8bbwe\TempState\ShareServiceTempFolder\qr-code - 2024-03-05T170204.430.jpeg">
            <a:extLst>
              <a:ext uri="{FF2B5EF4-FFF2-40B4-BE49-F238E27FC236}">
                <a16:creationId xmlns:a16="http://schemas.microsoft.com/office/drawing/2014/main" xmlns="" id="{71440EC6-00CD-611E-D5AB-DC485C462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24" y="201578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8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и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AE570C3-6E6C-DFAC-BD4A-1E6FDC24B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4177"/>
            <a:ext cx="15234632" cy="10156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8058" y="771550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Графит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216496" y="1687036"/>
            <a:ext cx="4283496" cy="1492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Рассмотрены общие сведения о графите, области его применения, основные минеральные формы сырья, промышленные типы месторождений, природные и технологические типы графита, методы геологического изучения месторождений графита и подготовки их для промышленного освоения.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216497" y="452046"/>
            <a:ext cx="2877031" cy="1398389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+mj-lt"/>
              </a:rPr>
              <a:t>Тимесков</a:t>
            </a:r>
            <a:r>
              <a:rPr lang="ru-RU" sz="1400" b="1" dirty="0">
                <a:latin typeface="+mj-lt"/>
              </a:rPr>
              <a:t>, В. А. </a:t>
            </a:r>
            <a:r>
              <a:rPr lang="ru-RU" sz="1400" dirty="0">
                <a:latin typeface="+mj-lt"/>
              </a:rPr>
              <a:t>Минеральное сырье. Графит : справ. / В. А. </a:t>
            </a:r>
            <a:r>
              <a:rPr lang="ru-RU" sz="1400" dirty="0" err="1">
                <a:latin typeface="+mj-lt"/>
              </a:rPr>
              <a:t>Тимесков</a:t>
            </a:r>
            <a:r>
              <a:rPr lang="ru-RU" sz="1400" dirty="0">
                <a:latin typeface="+mj-lt"/>
              </a:rPr>
              <a:t>; науч. ред. Е. М. Аксенов. – М. : ЗАО "</a:t>
            </a:r>
            <a:r>
              <a:rPr lang="ru-RU" sz="1400" dirty="0" err="1">
                <a:latin typeface="+mj-lt"/>
              </a:rPr>
              <a:t>Геоинформмарк</a:t>
            </a:r>
            <a:r>
              <a:rPr lang="ru-RU" sz="1400" dirty="0">
                <a:latin typeface="+mj-lt"/>
              </a:rPr>
              <a:t>", 1997. – 31 с. : ил.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992" y="411510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Рисунок 24" descr="C:\Users\LakovaAA\AppData\Local\Packages\Microsoft.Windows.Photos_8wekyb3d8bbwe\TempState\ShareServiceTempFolder\qr-code - 2024-03-05T170255.944.jpeg">
            <a:extLst>
              <a:ext uri="{FF2B5EF4-FFF2-40B4-BE49-F238E27FC236}">
                <a16:creationId xmlns:a16="http://schemas.microsoft.com/office/drawing/2014/main" xmlns="" id="{3B1985F4-8550-3A62-3A9C-F2DB978B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92" y="59151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715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инеральный, кристалл&#10;&#10;Автоматически созданное описание">
            <a:extLst>
              <a:ext uri="{FF2B5EF4-FFF2-40B4-BE49-F238E27FC236}">
                <a16:creationId xmlns:a16="http://schemas.microsoft.com/office/drawing/2014/main" xmlns="" id="{7BA0EA35-CB7E-B29D-190F-52241AF4F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7"/>
          <a:stretch/>
        </p:blipFill>
        <p:spPr>
          <a:xfrm>
            <a:off x="-1044624" y="-2015"/>
            <a:ext cx="6336704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1880" y="505648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Гипс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927044" y="2332374"/>
            <a:ext cx="4032448" cy="2708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В книге рассмотрены общие сведения о гипсе и геологическом строении гипсоносной территории Пермской области. Впервые на основе обширного фактического материала дано описание разновидностей поделочного гипса, форма и внутреннее строение их тел, а также приведена геологическая характеристика наиболее крупных месторождений. Изложены вопросы генезиса, поисков и разведки месторождений поделочного гипса в условиях Пермской области. Приведены результаты первого опыта прогнозирования месторождений этого полезного ископаемого.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6367044" y="1059582"/>
            <a:ext cx="2630835" cy="1440000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Даровских, Н. А. </a:t>
            </a:r>
            <a:r>
              <a:rPr lang="ru-RU" sz="1400" dirty="0">
                <a:latin typeface="+mj-lt"/>
              </a:rPr>
              <a:t>Геология и поиски месторождений поделочного гипса / Н. А. Даровских, А. И. Кудряшов. – Пермь : [б. и.], 2001. – 161 с. : 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7044" y="1059582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Рисунок 25" descr="C:\Users\LakovaAA\AppData\Local\Packages\Microsoft.Windows.Photos_8wekyb3d8bbwe\TempState\ShareServiceTempFolder\qr-code - 2024-03-05T170340.809.jpeg">
            <a:extLst>
              <a:ext uri="{FF2B5EF4-FFF2-40B4-BE49-F238E27FC236}">
                <a16:creationId xmlns:a16="http://schemas.microsoft.com/office/drawing/2014/main" xmlns="" id="{00649014-628F-BA54-4C3F-C24056EE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44" y="123958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5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Минеральн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C36F8560-9D14-09CF-3133-37038CF00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452586"/>
            <a:ext cx="10091594" cy="6727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264" y="62796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Тальк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216496" y="1871122"/>
            <a:ext cx="4355504" cy="1492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Рассмотрены общие сведения о тальке и пирофиллите, области их применения, основные минералы сырья, промышленные типы месторождений, природные и технологические типы руд, методы геологического изучения месторождений талька и пирофиллита и подготовки их для промышленного освоения.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216496" y="452046"/>
            <a:ext cx="2922529" cy="1615916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Романович, И. Ф. </a:t>
            </a:r>
            <a:r>
              <a:rPr lang="ru-RU" sz="1400" dirty="0">
                <a:latin typeface="+mj-lt"/>
              </a:rPr>
              <a:t>Минеральное сырье. Тальк и пирофиллит / И. Ф. Романович, Я. Х. </a:t>
            </a:r>
            <a:r>
              <a:rPr lang="ru-RU" sz="1400" dirty="0" err="1">
                <a:latin typeface="+mj-lt"/>
              </a:rPr>
              <a:t>Саетгалеев</a:t>
            </a:r>
            <a:r>
              <a:rPr lang="ru-RU" sz="1400" dirty="0">
                <a:latin typeface="+mj-lt"/>
              </a:rPr>
              <a:t>, Э. Ч. Рахматуллин. – М. : ЗАО "</a:t>
            </a:r>
            <a:r>
              <a:rPr lang="ru-RU" sz="1400" dirty="0" err="1">
                <a:latin typeface="+mj-lt"/>
              </a:rPr>
              <a:t>Геоинформмарк</a:t>
            </a:r>
            <a:r>
              <a:rPr lang="ru-RU" sz="1400" dirty="0">
                <a:latin typeface="+mj-lt"/>
              </a:rPr>
              <a:t>", 1998. – 38 с. : ил.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2000" y="627962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Рисунок 26" descr="C:\Users\LakovaAA\AppData\Local\Packages\Microsoft.Windows.Photos_8wekyb3d8bbwe\TempState\ShareServiceTempFolder\qr-code - 2024-03-05T170427.170.jpeg">
            <a:extLst>
              <a:ext uri="{FF2B5EF4-FFF2-40B4-BE49-F238E27FC236}">
                <a16:creationId xmlns:a16="http://schemas.microsoft.com/office/drawing/2014/main" xmlns="" id="{EBFD3DAD-4849-1EF5-E358-C86D5075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80796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552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5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Минеральный, камень, Каменный инструмент, Магматическая по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9E50D91-08F6-B01F-74A6-F8FCE6F5C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4"/>
          <a:stretch/>
        </p:blipFill>
        <p:spPr>
          <a:xfrm>
            <a:off x="-1673037" y="0"/>
            <a:ext cx="8117246" cy="5956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3" y="433115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Песчаник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4144948" y="2111533"/>
            <a:ext cx="4891548" cy="290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300" dirty="0"/>
              <a:t>В учебном пособии рассматриваются составные части песчаников: обломки, цемент, включения, а также поры, каверны и трещины. Для каждого компонента приведены подробные макро- и микроскопическая характеристики. Детально рассматриваются структура песчаных пород, определяемая размером, формой, взаимным расположением обломочных частиц, и их связь с цементирующим веществом. Особенностью изложения является стремление связать тот или иной признак (как вещественный, так и структурный) с условиями и обстановкой его происхождения. Особое внимание уделяется структуре порового пространства, определяющей ёмкостные и фильтрационные свойства песчаных пород.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5584947" y="694725"/>
            <a:ext cx="3456544" cy="1615916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Фортунатова, Н. К. </a:t>
            </a:r>
            <a:r>
              <a:rPr lang="ru-RU" sz="1400" dirty="0">
                <a:latin typeface="+mj-lt"/>
              </a:rPr>
              <a:t>Песчаники. Состав, структура, классификация, </a:t>
            </a:r>
            <a:r>
              <a:rPr lang="ru-RU" sz="1400" dirty="0" err="1">
                <a:latin typeface="+mj-lt"/>
              </a:rPr>
              <a:t>макроописание</a:t>
            </a:r>
            <a:r>
              <a:rPr lang="ru-RU" sz="1400" dirty="0">
                <a:latin typeface="+mj-lt"/>
              </a:rPr>
              <a:t> и изучение в шлифах : учеб. пособие / Н. К. Фортунатова, Г. В. Агафонова. - М. : ВНИГНИ, 2012. - 134 с. : ил. - ISBN 978-5-900941-24-0.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4948" y="868219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Рисунок 27" descr="C:\Users\LakovaAA\AppData\Local\Packages\Microsoft.Windows.Photos_8wekyb3d8bbwe\TempState\ShareServiceTempFolder\qr-code - 2024-03-05T170509.597.jpeg">
            <a:extLst>
              <a:ext uri="{FF2B5EF4-FFF2-40B4-BE49-F238E27FC236}">
                <a16:creationId xmlns:a16="http://schemas.microsoft.com/office/drawing/2014/main" xmlns="" id="{34A066A0-0D34-3D16-0371-5C72B9E73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24" y="1048299"/>
            <a:ext cx="107904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5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ки\M19A5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4528">
            <a:off x="3108818" y="-536478"/>
            <a:ext cx="7770442" cy="51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9791" y="294166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Базальт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72480" y="1543921"/>
            <a:ext cx="5328592" cy="3493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В книге приведены зарисовки и описания 200 характерных структур базальтов океанов и их окраин. Дается сравнительный анализ структур базальтов срединно-океанических хребтов и трансформных разломов, океанических впадин и поднятий, а также базальтов переходных зон: глубоководных желобов, островных дуг, окраинных и континентальных морей. Структурные критерии, установленные в современных базальтах, могут быть использование при определении условий и геотектонических обстановок прошлого. Наличие химических составов пород для более чем 50 % зарисованных структур позволяют установить зависимость структур от химического состава базальтов. Атлас рассчитан на геологов, занимающихся изучением вулканизма океанов и морей, на геологов-съемщиков. Кроме того, он может быть использован студентами геологических факультетов вузов в качестве учебного пособия по курсу петрографии магматических пород.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43905" y="126427"/>
            <a:ext cx="3921769" cy="1615916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Лапин, Б. Н. </a:t>
            </a:r>
            <a:r>
              <a:rPr lang="ru-RU" sz="1400" dirty="0">
                <a:latin typeface="+mj-lt"/>
              </a:rPr>
              <a:t>Атлас структур базальтов Мирового океана / Б. Н. Лапин, Т. И. Фролова; отв. ред. В. В. </a:t>
            </a:r>
            <a:r>
              <a:rPr lang="ru-RU" sz="1400" dirty="0" err="1">
                <a:latin typeface="+mj-lt"/>
              </a:rPr>
              <a:t>Велинский</a:t>
            </a:r>
            <a:r>
              <a:rPr lang="ru-RU" sz="1400" dirty="0">
                <a:latin typeface="+mj-lt"/>
              </a:rPr>
              <a:t>. – Новосибирск : Наука, 1992.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260 с. : ил. - (Труды / Институт геологии и геофизики (Новосибирск) ; вып.814). </a:t>
            </a:r>
            <a:r>
              <a:rPr lang="ru-RU" sz="1400" dirty="0"/>
              <a:t>– </a:t>
            </a:r>
            <a:r>
              <a:rPr lang="ru-RU" sz="1400" dirty="0">
                <a:latin typeface="+mj-lt"/>
              </a:rPr>
              <a:t>ISBN 5-02-030137-X.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6096" y="123478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Рисунок 2" descr="C:\Users\LakovaAA\AppData\Local\Packages\Microsoft.Windows.Photos_8wekyb3d8bbwe\TempState\ShareServiceTempFolder\qr-code (84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96" y="30347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3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ки\M19A5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1"/>
          <a:stretch/>
        </p:blipFill>
        <p:spPr bwMode="auto">
          <a:xfrm>
            <a:off x="-1764704" y="-20644"/>
            <a:ext cx="7056784" cy="51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856" y="267494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Гранит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3707904" y="3075806"/>
            <a:ext cx="5328592" cy="1892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В сборнике представлены материалы исследований ведущих российских и зарубежных специалистов по гранитной петрологии. Рассмотрен широкий круг актуальных вопросов эволюции гранитоидного </a:t>
            </a:r>
            <a:r>
              <a:rPr lang="ru-RU" sz="1300" dirty="0" err="1"/>
              <a:t>магматизма</a:t>
            </a:r>
            <a:r>
              <a:rPr lang="ru-RU" sz="1300" dirty="0"/>
              <a:t> в геологической истории Земли, физико-химических и геотектонических условий формирования кислых расплавов, механизмов </a:t>
            </a:r>
            <a:r>
              <a:rPr lang="ru-RU" sz="1300" dirty="0" err="1"/>
              <a:t>мантийно-корового</a:t>
            </a:r>
            <a:r>
              <a:rPr lang="ru-RU" sz="1300" dirty="0"/>
              <a:t> взаимодействия, вещественных особенностей гранитных пород, связанных с разными источниками, их рудоносности.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5148064" y="989077"/>
            <a:ext cx="3888432" cy="2268498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Граниты и эволюция Земли: </a:t>
            </a:r>
            <a:r>
              <a:rPr lang="ru-RU" sz="1400" dirty="0">
                <a:latin typeface="+mj-lt"/>
              </a:rPr>
              <a:t>мантия и кора в </a:t>
            </a:r>
            <a:r>
              <a:rPr lang="ru-RU" sz="1400" dirty="0" err="1">
                <a:latin typeface="+mj-lt"/>
              </a:rPr>
              <a:t>гранитообразовании</a:t>
            </a:r>
            <a:r>
              <a:rPr lang="ru-RU" sz="1400" dirty="0">
                <a:latin typeface="+mj-lt"/>
              </a:rPr>
              <a:t> = </a:t>
            </a:r>
            <a:r>
              <a:rPr lang="en-US" sz="1400" dirty="0">
                <a:latin typeface="+mj-lt"/>
              </a:rPr>
              <a:t>Granites and the Earth's evolution: the Mantle and the Crust in Granite Origin : </a:t>
            </a:r>
            <a:r>
              <a:rPr lang="ru-RU" sz="1400" dirty="0">
                <a:latin typeface="+mj-lt"/>
              </a:rPr>
              <a:t>материалы </a:t>
            </a:r>
            <a:r>
              <a:rPr lang="en-US" sz="1400" dirty="0">
                <a:latin typeface="+mj-lt"/>
              </a:rPr>
              <a:t>III </a:t>
            </a:r>
            <a:r>
              <a:rPr lang="ru-RU" sz="1400" dirty="0" err="1">
                <a:latin typeface="+mj-lt"/>
              </a:rPr>
              <a:t>междунар</a:t>
            </a:r>
            <a:r>
              <a:rPr lang="ru-RU" sz="1400" dirty="0">
                <a:latin typeface="+mj-lt"/>
              </a:rPr>
              <a:t>. геол. </a:t>
            </a:r>
            <a:r>
              <a:rPr lang="ru-RU" sz="1400" dirty="0" err="1">
                <a:latin typeface="+mj-lt"/>
              </a:rPr>
              <a:t>конф</a:t>
            </a:r>
            <a:r>
              <a:rPr lang="ru-RU" sz="1400" dirty="0">
                <a:latin typeface="+mj-lt"/>
              </a:rPr>
              <a:t>., 28-31 авг. 2017 г., Екатеринбург, Россия / Рос. акад. наук, Урал. </a:t>
            </a:r>
            <a:r>
              <a:rPr lang="ru-RU" sz="1400" dirty="0" err="1">
                <a:latin typeface="+mj-lt"/>
              </a:rPr>
              <a:t>отд-ние</a:t>
            </a:r>
            <a:r>
              <a:rPr lang="ru-RU" sz="1400" dirty="0">
                <a:latin typeface="+mj-lt"/>
              </a:rPr>
              <a:t>, Ин-т геологии и геохимии им. А. Н. </a:t>
            </a:r>
            <a:r>
              <a:rPr lang="ru-RU" sz="1400" dirty="0" err="1">
                <a:latin typeface="+mj-lt"/>
              </a:rPr>
              <a:t>Заварицкого</a:t>
            </a:r>
            <a:r>
              <a:rPr lang="ru-RU" sz="1400" dirty="0">
                <a:latin typeface="+mj-lt"/>
              </a:rPr>
              <a:t> [и др.]. – Екатеринбург : ИГГ </a:t>
            </a:r>
            <a:r>
              <a:rPr lang="ru-RU" sz="1400" dirty="0" err="1">
                <a:latin typeface="+mj-lt"/>
              </a:rPr>
              <a:t>УрО</a:t>
            </a:r>
            <a:r>
              <a:rPr lang="ru-RU" sz="1400" dirty="0">
                <a:latin typeface="+mj-lt"/>
              </a:rPr>
              <a:t> РАН, 2017.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383 с. : ил.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ISBN 978-5-7691-2482-2</a:t>
            </a:r>
            <a:r>
              <a:rPr lang="ru-RU" sz="1400" dirty="0">
                <a:latin typeface="+mj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817415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Рисунок 3" descr="C:\Users\LakovaAA\AppData\Local\Packages\Microsoft.Windows.Photos_8wekyb3d8bbwe\TempState\ShareServiceTempFolder\qr-code (8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04" y="199749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ки\M19A5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5896" y="-107512"/>
            <a:ext cx="7895021" cy="52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6164" y="267494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Хромит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100583" y="2715766"/>
            <a:ext cx="526334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В справочнике приведены сведения по </a:t>
            </a:r>
            <a:r>
              <a:rPr lang="ru-RU" sz="1200" dirty="0" err="1"/>
              <a:t>месторождлениям</a:t>
            </a:r>
            <a:r>
              <a:rPr lang="ru-RU" sz="1200" dirty="0"/>
              <a:t> и рудопроявлениям хромовых руд основных </a:t>
            </a:r>
            <a:r>
              <a:rPr lang="ru-RU" sz="1200" dirty="0" err="1"/>
              <a:t>хромитоносных</a:t>
            </a:r>
            <a:r>
              <a:rPr lang="ru-RU" sz="1200" dirty="0"/>
              <a:t> провинций России: Карело-Кольской, Полярно-Уральской, Средне-Южно-Уральской, Алтае-Саянской, </a:t>
            </a:r>
            <a:r>
              <a:rPr lang="ru-RU" sz="1200" dirty="0" err="1"/>
              <a:t>Корякско</a:t>
            </a:r>
            <a:r>
              <a:rPr lang="ru-RU" sz="1200" dirty="0"/>
              <a:t>-Чукотской. Во вводных разделах даны краткие сведения о геохимии, минералогии хрома, использованию хрома в промышленности, кратко охарактеризованы основные типы месторождений хромовых руд. Материалы справочника могут использоваться для дальнейшего изучения вошедших в справочник </a:t>
            </a:r>
            <a:r>
              <a:rPr lang="ru-RU" sz="1200" dirty="0" err="1"/>
              <a:t>хромитоносных</a:t>
            </a:r>
            <a:r>
              <a:rPr lang="ru-RU" sz="1200" dirty="0"/>
              <a:t> провинций, месторождений и рудопроявлений, а также при оценке промышленной значимости различных типов </a:t>
            </a:r>
            <a:r>
              <a:rPr lang="ru-RU" sz="1200" dirty="0" err="1"/>
              <a:t>хромоворудных</a:t>
            </a:r>
            <a:r>
              <a:rPr lang="ru-RU" sz="1200" dirty="0"/>
              <a:t> объектов.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100423" y="411510"/>
            <a:ext cx="3823665" cy="2486025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Минеральное сырье </a:t>
            </a:r>
            <a:r>
              <a:rPr lang="ru-RU" sz="1400" dirty="0"/>
              <a:t>/ Всероссийский научно-исследовательский институт минерального сырья им. Н. М. Федоровского (ВИМС). – Москва : ВИМС, 20.</a:t>
            </a:r>
          </a:p>
          <a:p>
            <a:r>
              <a:rPr lang="ru-RU" sz="1400" dirty="0"/>
              <a:t>№ 43 : </a:t>
            </a:r>
            <a:r>
              <a:rPr lang="ru-RU" sz="1400" dirty="0" err="1"/>
              <a:t>Хромитоносные</a:t>
            </a:r>
            <a:r>
              <a:rPr lang="ru-RU" sz="1400" dirty="0"/>
              <a:t> провинции и месторождения хромовых руд России / Николаев В. И., </a:t>
            </a:r>
            <a:r>
              <a:rPr lang="ru-RU" sz="1400" dirty="0" err="1"/>
              <a:t>Казеннова</a:t>
            </a:r>
            <a:r>
              <a:rPr lang="ru-RU" sz="1400" dirty="0"/>
              <a:t> А. Д., Никольская Н. Е. [и др.] ; главный редактор Г. А. </a:t>
            </a:r>
            <a:r>
              <a:rPr lang="ru-RU" sz="1400" dirty="0" err="1"/>
              <a:t>Машковцев</a:t>
            </a:r>
            <a:r>
              <a:rPr lang="ru-RU" sz="1400" dirty="0"/>
              <a:t>. – 2021. – 185 с. : ил. – </a:t>
            </a:r>
            <a:r>
              <a:rPr lang="ru-RU" sz="1400" dirty="0" err="1"/>
              <a:t>Библиогр</a:t>
            </a:r>
            <a:r>
              <a:rPr lang="ru-RU" sz="1400" dirty="0"/>
              <a:t>.: с. 176-184 (173 назв.). – ISBN 978-5-6046868-6-7.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4088" y="1457375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Рисунок 4" descr="C:\Users\LakovaAA\AppData\Local\Packages\Microsoft.Windows.Photos_8wekyb3d8bbwe\TempState\ShareServiceTempFolder\qr-code (86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88" y="16431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2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ки\M19A5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-92546"/>
            <a:ext cx="8832724" cy="58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749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Боксит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3779912" y="1926868"/>
            <a:ext cx="5256424" cy="3093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r>
              <a:rPr lang="ru-RU" sz="1300" dirty="0"/>
              <a:t>Монография посвящена проблемам, связанным с реконструкцией условий формирования бокситов. Обобщены результаты многолетних исследований по их </a:t>
            </a:r>
            <a:r>
              <a:rPr lang="ru-RU" sz="1300" dirty="0" err="1"/>
              <a:t>гипергенному</a:t>
            </a:r>
            <a:r>
              <a:rPr lang="ru-RU" sz="1300" dirty="0"/>
              <a:t> образованию. Впервые для определения температуры образования глиноземных минералов в бокситах (</a:t>
            </a:r>
            <a:r>
              <a:rPr lang="ru-RU" sz="1300" dirty="0" err="1"/>
              <a:t>гиббсита</a:t>
            </a:r>
            <a:r>
              <a:rPr lang="ru-RU" sz="1300" dirty="0"/>
              <a:t>, </a:t>
            </a:r>
            <a:r>
              <a:rPr lang="ru-RU" sz="1300" dirty="0" err="1"/>
              <a:t>бемита</a:t>
            </a:r>
            <a:r>
              <a:rPr lang="ru-RU" sz="1300" dirty="0"/>
              <a:t>, диаспора) использован метод </a:t>
            </a:r>
            <a:r>
              <a:rPr lang="ru-RU" sz="1300" dirty="0" err="1"/>
              <a:t>термобарогеохимии</a:t>
            </a:r>
            <a:r>
              <a:rPr lang="ru-RU" sz="1300" dirty="0"/>
              <a:t>, зафиксировавший пределы колебания температур, не соответствующие мнению о </a:t>
            </a:r>
            <a:r>
              <a:rPr lang="ru-RU" sz="1300" dirty="0" err="1"/>
              <a:t>гипергенной</a:t>
            </a:r>
            <a:r>
              <a:rPr lang="ru-RU" sz="1300" dirty="0"/>
              <a:t> природе бокситов. Анализ бокситового потенциала России в свете представлений об эндогенном происхождении бокситов показал, что на Урале и в Сибири, где сосредоточены основные заводы по производству глинозема и алюминия, </a:t>
            </a:r>
            <a:r>
              <a:rPr lang="ru-RU" sz="1300" dirty="0" err="1"/>
              <a:t>бокситоносные</a:t>
            </a:r>
            <a:r>
              <a:rPr lang="ru-RU" sz="1300" dirty="0"/>
              <a:t> площади </a:t>
            </a:r>
            <a:r>
              <a:rPr lang="ru-RU" sz="1300" dirty="0" err="1"/>
              <a:t>недоопоискованы</a:t>
            </a:r>
            <a:r>
              <a:rPr lang="ru-RU" sz="1300" dirty="0"/>
              <a:t> и </a:t>
            </a:r>
            <a:r>
              <a:rPr lang="ru-RU" sz="1300" dirty="0" err="1"/>
              <a:t>недоразведаны</a:t>
            </a:r>
            <a:r>
              <a:rPr lang="ru-RU" sz="1300" dirty="0"/>
              <a:t> в Предуралье, на Полярном Урале, в </a:t>
            </a:r>
            <a:r>
              <a:rPr lang="ru-RU" sz="1300" dirty="0" err="1"/>
              <a:t>Прианабарье</a:t>
            </a:r>
            <a:r>
              <a:rPr lang="ru-RU" sz="1300" dirty="0"/>
              <a:t>, </a:t>
            </a:r>
            <a:r>
              <a:rPr lang="ru-RU" sz="1300" dirty="0" err="1"/>
              <a:t>Приангарье</a:t>
            </a:r>
            <a:r>
              <a:rPr lang="ru-RU" sz="1300" dirty="0"/>
              <a:t>, </a:t>
            </a:r>
            <a:r>
              <a:rPr lang="ru-RU" sz="1300" dirty="0" err="1"/>
              <a:t>Предбайкалье</a:t>
            </a:r>
            <a:r>
              <a:rPr lang="ru-RU" sz="1300" dirty="0"/>
              <a:t>, в Восточном </a:t>
            </a:r>
            <a:r>
              <a:rPr lang="ru-RU" sz="1300" dirty="0" err="1"/>
              <a:t>Саяне</a:t>
            </a:r>
            <a:r>
              <a:rPr lang="ru-RU" sz="1300" dirty="0"/>
              <a:t> и на Салаире.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5211493" y="51630"/>
            <a:ext cx="3844999" cy="2050971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Черкасов, Г. Н. </a:t>
            </a:r>
            <a:r>
              <a:rPr lang="ru-RU" sz="1400" dirty="0">
                <a:latin typeface="+mj-lt"/>
              </a:rPr>
              <a:t>Бокситы: методы генетических реконструкций и бокситовый потенциал России / Г. Н. Черкасов ; </a:t>
            </a:r>
            <a:r>
              <a:rPr lang="ru-RU" sz="1400" dirty="0" err="1">
                <a:latin typeface="+mj-lt"/>
              </a:rPr>
              <a:t>Сиб</a:t>
            </a:r>
            <a:r>
              <a:rPr lang="ru-RU" sz="1400" dirty="0">
                <a:latin typeface="+mj-lt"/>
              </a:rPr>
              <a:t>. науч.-</a:t>
            </a:r>
            <a:r>
              <a:rPr lang="ru-RU" sz="1400" dirty="0" err="1">
                <a:latin typeface="+mj-lt"/>
              </a:rPr>
              <a:t>исслед</a:t>
            </a:r>
            <a:r>
              <a:rPr lang="ru-RU" sz="1400" dirty="0">
                <a:latin typeface="+mj-lt"/>
              </a:rPr>
              <a:t>. ин-т геологии, геофизики и минер. сырья. – Новосибирск : СНИИГГИМС, 2015.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346 с. : ил + 1 отд. л. карт.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Библиогр</a:t>
            </a:r>
            <a:r>
              <a:rPr lang="ru-RU" sz="1400" dirty="0">
                <a:latin typeface="+mj-lt"/>
              </a:rPr>
              <a:t>.: с. 322-344 (526 назв.). </a:t>
            </a:r>
            <a:r>
              <a:rPr lang="ru-RU" sz="1400" dirty="0"/>
              <a:t>–</a:t>
            </a:r>
            <a:r>
              <a:rPr lang="ru-RU" sz="1400" dirty="0">
                <a:latin typeface="+mj-lt"/>
              </a:rPr>
              <a:t> ISBN 978-5-904321-35-2.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662441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Рисунок 5" descr="C:\Users\LakovaAA\AppData\Local\Packages\Microsoft.Windows.Photos_8wekyb3d8bbwe\TempState\ShareServiceTempFolder\qr-code (8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12" y="842521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26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отыльки и бабочки, бабочка, стен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0654DDF-1E77-F7E1-0E99-80DF5BA1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236562"/>
            <a:ext cx="8424936" cy="5616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3139" y="483518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Известняк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68216" y="2144235"/>
            <a:ext cx="5223225" cy="2947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pPr algn="just">
              <a:lnSpc>
                <a:spcPct val="107000"/>
              </a:lnSpc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Приведены результаты исследований влияния технологии разработки месторождений известняка на показатели </a:t>
            </a:r>
            <a:r>
              <a:rPr lang="ru-RU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землеёмкости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объёмы вскрышных работ и затраты на рекультивацию нарушенных земель. Описана рациональная технология открытых горных работ, позволяющая обеспечить минимум затрат на разработку месторождения известняка и последующее использование выработанного пространства карьера в строительстве. Предназначена для научных сотрудников, аспирантов и инженерно-технических работников, специализирующихся в области горного дела.</a:t>
            </a:r>
          </a:p>
          <a:p>
            <a:pPr>
              <a:lnSpc>
                <a:spcPct val="107000"/>
              </a:lnSpc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(Шифр в БД-источнике (ZNANIUM): 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RU\</a:t>
            </a:r>
            <a:r>
              <a:rPr lang="ru-RU" sz="13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infra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-m\</a:t>
            </a:r>
            <a:r>
              <a:rPr lang="ru-RU" sz="13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znanium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\</a:t>
            </a:r>
            <a:r>
              <a:rPr lang="ru-RU" sz="13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bibl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\ 1818723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35496" y="90418"/>
            <a:ext cx="3844999" cy="2268498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Косолапов, А. И. </a:t>
            </a:r>
            <a:r>
              <a:rPr lang="ru-RU" sz="1400" dirty="0">
                <a:latin typeface="+mj-lt"/>
              </a:rPr>
              <a:t>Технология разработки месторождений известняка при комплексном освоении техногенных </a:t>
            </a:r>
            <a:r>
              <a:rPr lang="ru-RU" sz="1400" dirty="0" err="1">
                <a:latin typeface="+mj-lt"/>
              </a:rPr>
              <a:t>георесурсов</a:t>
            </a:r>
            <a:r>
              <a:rPr lang="ru-RU" sz="1400" dirty="0">
                <a:latin typeface="+mj-lt"/>
              </a:rPr>
              <a:t> недр : монография / А. И. Косолапов, Ю. П. </a:t>
            </a:r>
            <a:r>
              <a:rPr lang="ru-RU" sz="1400" dirty="0" err="1">
                <a:latin typeface="+mj-lt"/>
              </a:rPr>
              <a:t>Пташник</a:t>
            </a:r>
            <a:r>
              <a:rPr lang="ru-RU" sz="1400" dirty="0">
                <a:latin typeface="+mj-lt"/>
              </a:rPr>
              <a:t> ; Министерство науки и высшего образования Российской Федерации, Сибирский федеральный университет. – Красноярск : СФУ, 2019. – 126 с. : ил. – ISBN 978-5-7638-4077-3.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441" y="910904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6" descr="C:\Users\LakovaAA\AppData\Local\Packages\Microsoft.Windows.Photos_8wekyb3d8bbwe\TempState\ShareServiceTempFolder\qr-code (88).jpeg">
            <a:extLst>
              <a:ext uri="{FF2B5EF4-FFF2-40B4-BE49-F238E27FC236}">
                <a16:creationId xmlns:a16="http://schemas.microsoft.com/office/drawing/2014/main" xmlns="" id="{7CAFAF5C-17CC-4F10-26FB-C96F7549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17" y="1090984"/>
            <a:ext cx="107904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3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8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еда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xmlns="" id="{212E565B-0B2A-A787-9C4F-5AB2B0A67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-20538"/>
            <a:ext cx="8075290" cy="5383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7494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Известняк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2771800" y="1975148"/>
            <a:ext cx="6264696" cy="3059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pPr algn="just">
              <a:lnSpc>
                <a:spcPct val="107000"/>
              </a:lnSpc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Предметы, выполненные из известняка, составляют многочисленную группу археологических находок музейного хранения. Это разнообразная совокупность памятников, представляющих собой различные виды погребальных сооружений, среди которых наиболее распространены надгробия в виде стел, плит и крестов, саркофаги. Так же в этом природном материале выполнены круглая скульптура, эпиграфические памятники, фрагменты архитектурного декора, предметы культового назначения и другие изделия. Несмотря на интерес исследователей к различным видам археологических находок из известняка, вопросы их консервации и реставрации остаются недостаточно изученными. Поэтому настоящая монография посвящена методологическому обоснованию, анализу и разработке практических рекомендаций по сохранению археологических находок из белого камня (известняка).</a:t>
            </a:r>
          </a:p>
          <a:p>
            <a:pPr algn="just">
              <a:lnSpc>
                <a:spcPct val="107000"/>
              </a:lnSpc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(Шифр в БД-источнике (BOOKRU): 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RU\</a:t>
            </a:r>
            <a:r>
              <a:rPr lang="ru-RU" sz="13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bookru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\</a:t>
            </a:r>
            <a:r>
              <a:rPr lang="ru-RU" sz="13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bibl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\950386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4199906" y="123478"/>
            <a:ext cx="4819548" cy="2050971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Макарова А. С. </a:t>
            </a:r>
          </a:p>
          <a:p>
            <a:r>
              <a:rPr lang="ru-RU" sz="1400" dirty="0">
                <a:latin typeface="+mj-lt"/>
              </a:rPr>
              <a:t>Археологические находки из известняка: исследование, консервация, реставрация : монография / Макарова А. С. – Москва : Институт Наследия Лихачева, 2023. - 128 с. – URL: https://book.ru/book/950386  (дата обращения: 24.07.2023). – Режим доступа: Электронная библиотечная система BOOK.RU. – ISBN 978-5-86443-413-0.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734289"/>
            <a:ext cx="14400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8" descr="C:\Users\LakovaAA\AppData\Local\Packages\Microsoft.Windows.Photos_8wekyb3d8bbwe\TempState\ShareServiceTempFolder\qr-code (90).jpeg">
            <a:extLst>
              <a:ext uri="{FF2B5EF4-FFF2-40B4-BE49-F238E27FC236}">
                <a16:creationId xmlns:a16="http://schemas.microsoft.com/office/drawing/2014/main" xmlns="" id="{99AD6267-53F2-FCF0-4AE3-F232C3C9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53" y="91436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33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BC2BC7-EDCF-C090-1647-8B24CD403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0538"/>
            <a:ext cx="7184959" cy="4789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6216" y="279836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+mj-lt"/>
              </a:rPr>
              <a:t>Мрамор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805EA-AAD5-15B1-760B-1F34F92CF841}"/>
              </a:ext>
            </a:extLst>
          </p:cNvPr>
          <p:cNvSpPr txBox="1"/>
          <p:nvPr/>
        </p:nvSpPr>
        <p:spPr>
          <a:xfrm>
            <a:off x="35495" y="2174820"/>
            <a:ext cx="4896545" cy="28452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300" dirty="0"/>
          </a:p>
          <a:p>
            <a:pPr algn="just">
              <a:lnSpc>
                <a:spcPct val="107000"/>
              </a:lnSpc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Рассмотрены условия генезиса различных пород мрамора, природа их декоративности, свойства и условия формирования природных аналогов мраморов из осадочных и излившихся пород. Изложены условия применения и получения аналогов мрамора, получаемых в производственных условиях: </a:t>
            </a:r>
            <a:r>
              <a:rPr lang="ru-RU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оселкового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мрамора и материалов на основе гипсового и </a:t>
            </a:r>
            <a:r>
              <a:rPr lang="ru-RU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полимергипсового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вяжущего. Для инженерно-технических и научных работников строительной отрасли, отрасли производства строительных материалов, изделий и конструкций, а также аспирантов и студентов бакалавриата и магистратуры.</a:t>
            </a:r>
          </a:p>
          <a:p>
            <a:pPr algn="just">
              <a:lnSpc>
                <a:spcPct val="107000"/>
              </a:lnSpc>
            </a:pP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(Шифр в БД-источнике (IPRBOOKS): </a:t>
            </a:r>
            <a:r>
              <a:rPr lang="ru-RU" sz="1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26148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: скругленные углы 1"/>
          <p:cNvSpPr/>
          <p:nvPr/>
        </p:nvSpPr>
        <p:spPr>
          <a:xfrm>
            <a:off x="27062" y="123478"/>
            <a:ext cx="3461190" cy="2268498"/>
          </a:xfrm>
          <a:prstGeom prst="roundRect">
            <a:avLst>
              <a:gd name="adj" fmla="val 26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Бурьянов, А. Ф. </a:t>
            </a:r>
            <a:r>
              <a:rPr lang="ru-RU" sz="1400" dirty="0">
                <a:latin typeface="+mj-lt"/>
              </a:rPr>
              <a:t>Мрамор и его имитации : монография / Бурьянов А. Ф. - Москва : Московский государственный строительный университет, Ай Пи Эр Медиа, ЭБС АСВ, 2014. – 288 с. – URL: https://www.iprbookshop.ru/26148.html  (дата обращения: 11.04.2023). – Режим доступа: ЭБС IPR SMART. – ISBN 978-5-7264-0927-6.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0146" y="951976"/>
            <a:ext cx="1440000" cy="14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9" descr="C:\Users\LakovaAA\AppData\Local\Packages\Microsoft.Windows.Photos_8wekyb3d8bbwe\TempState\ShareServiceTempFolder\qr-code (91).jpeg">
            <a:extLst>
              <a:ext uri="{FF2B5EF4-FFF2-40B4-BE49-F238E27FC236}">
                <a16:creationId xmlns:a16="http://schemas.microsoft.com/office/drawing/2014/main" xmlns="" id="{8C2C3031-8A4B-FE3E-DD57-BE7B72DC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22" y="1131976"/>
            <a:ext cx="107904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23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33927"/>
      </a:hlink>
      <a:folHlink>
        <a:srgbClr val="96A9A9"/>
      </a:folHlink>
    </a:clrScheme>
    <a:fontScheme name="Century Gothic/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7018</TotalTime>
  <Words>3480</Words>
  <Application>Microsoft Office PowerPoint</Application>
  <PresentationFormat>Экран (16:9)</PresentationFormat>
  <Paragraphs>121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Ф. Бычкова</dc:creator>
  <cp:lastModifiedBy>Мария А. Климова</cp:lastModifiedBy>
  <cp:revision>110</cp:revision>
  <dcterms:created xsi:type="dcterms:W3CDTF">2024-01-29T10:01:55Z</dcterms:created>
  <dcterms:modified xsi:type="dcterms:W3CDTF">2024-06-19T11:58:25Z</dcterms:modified>
</cp:coreProperties>
</file>