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43" r:id="rId2"/>
    <p:sldId id="398" r:id="rId3"/>
    <p:sldId id="376" r:id="rId4"/>
    <p:sldId id="424" r:id="rId5"/>
    <p:sldId id="425" r:id="rId6"/>
    <p:sldId id="377" r:id="rId7"/>
    <p:sldId id="397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20" r:id="rId16"/>
    <p:sldId id="414" r:id="rId17"/>
    <p:sldId id="416" r:id="rId18"/>
    <p:sldId id="426" r:id="rId19"/>
    <p:sldId id="427" r:id="rId20"/>
    <p:sldId id="422" r:id="rId21"/>
    <p:sldId id="405" r:id="rId22"/>
    <p:sldId id="417" r:id="rId23"/>
    <p:sldId id="401" r:id="rId24"/>
    <p:sldId id="418" r:id="rId25"/>
    <p:sldId id="419" r:id="rId26"/>
    <p:sldId id="423" r:id="rId27"/>
    <p:sldId id="421" r:id="rId28"/>
    <p:sldId id="428" r:id="rId29"/>
    <p:sldId id="288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лена Ф. Бычкова" initials="ЕФБ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C251D"/>
    <a:srgbClr val="FF9999"/>
    <a:srgbClr val="FFFFCC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5" autoAdjust="0"/>
  </p:normalViewPr>
  <p:slideViewPr>
    <p:cSldViewPr>
      <p:cViewPr varScale="1">
        <p:scale>
          <a:sx n="48" d="100"/>
          <a:sy n="48" d="100"/>
        </p:scale>
        <p:origin x="57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Климова" userId="4d778d03ef7e38f6" providerId="LiveId" clId="{3EC96451-5D98-4862-B516-86BF39466723}"/>
    <pc:docChg chg="undo custSel addSld delSld modSld sldOrd">
      <pc:chgData name="Мария Климова" userId="4d778d03ef7e38f6" providerId="LiveId" clId="{3EC96451-5D98-4862-B516-86BF39466723}" dt="2025-11-03T13:56:38.145" v="874" actId="2711"/>
      <pc:docMkLst>
        <pc:docMk/>
      </pc:docMkLst>
      <pc:sldChg chg="modSp mod">
        <pc:chgData name="Мария Климова" userId="4d778d03ef7e38f6" providerId="LiveId" clId="{3EC96451-5D98-4862-B516-86BF39466723}" dt="2025-11-03T10:21:26.133" v="30" actId="1076"/>
        <pc:sldMkLst>
          <pc:docMk/>
          <pc:sldMk cId="725253036" sldId="281"/>
        </pc:sldMkLst>
        <pc:spChg chg="mod">
          <ac:chgData name="Мария Климова" userId="4d778d03ef7e38f6" providerId="LiveId" clId="{3EC96451-5D98-4862-B516-86BF39466723}" dt="2025-11-03T10:21:26.133" v="30" actId="1076"/>
          <ac:spMkLst>
            <pc:docMk/>
            <pc:sldMk cId="725253036" sldId="281"/>
            <ac:spMk id="5" creationId="{00000000-0000-0000-0000-000000000000}"/>
          </ac:spMkLst>
        </pc:spChg>
        <pc:spChg chg="mod">
          <ac:chgData name="Мария Климова" userId="4d778d03ef7e38f6" providerId="LiveId" clId="{3EC96451-5D98-4862-B516-86BF39466723}" dt="2025-11-03T10:20:22.931" v="11" actId="1076"/>
          <ac:spMkLst>
            <pc:docMk/>
            <pc:sldMk cId="725253036" sldId="281"/>
            <ac:spMk id="6" creationId="{00000000-0000-0000-0000-000000000000}"/>
          </ac:spMkLst>
        </pc:spChg>
      </pc:sldChg>
      <pc:sldChg chg="addSp delSp modSp mod">
        <pc:chgData name="Мария Климова" userId="4d778d03ef7e38f6" providerId="LiveId" clId="{3EC96451-5D98-4862-B516-86BF39466723}" dt="2025-11-03T13:55:54.906" v="865" actId="14100"/>
        <pc:sldMkLst>
          <pc:docMk/>
          <pc:sldMk cId="3102368648" sldId="287"/>
        </pc:sldMkLst>
        <pc:spChg chg="mod">
          <ac:chgData name="Мария Климова" userId="4d778d03ef7e38f6" providerId="LiveId" clId="{3EC96451-5D98-4862-B516-86BF39466723}" dt="2025-11-03T13:55:54.906" v="865" actId="14100"/>
          <ac:spMkLst>
            <pc:docMk/>
            <pc:sldMk cId="3102368648" sldId="287"/>
            <ac:spMk id="7" creationId="{00000000-0000-0000-0000-000000000000}"/>
          </ac:spMkLst>
        </pc:spChg>
        <pc:picChg chg="add del mod">
          <ac:chgData name="Мария Климова" userId="4d778d03ef7e38f6" providerId="LiveId" clId="{3EC96451-5D98-4862-B516-86BF39466723}" dt="2025-11-03T13:55:40.036" v="860" actId="478"/>
          <ac:picMkLst>
            <pc:docMk/>
            <pc:sldMk cId="3102368648" sldId="287"/>
            <ac:picMk id="2" creationId="{8AF623DE-16A6-170E-B3F6-002ABAA1B5C2}"/>
          </ac:picMkLst>
        </pc:picChg>
        <pc:picChg chg="del">
          <ac:chgData name="Мария Климова" userId="4d778d03ef7e38f6" providerId="LiveId" clId="{3EC96451-5D98-4862-B516-86BF39466723}" dt="2025-11-03T13:55:41.078" v="861" actId="478"/>
          <ac:picMkLst>
            <pc:docMk/>
            <pc:sldMk cId="3102368648" sldId="287"/>
            <ac:picMk id="3" creationId="{00000000-0000-0000-0000-000000000000}"/>
          </ac:picMkLst>
        </pc:picChg>
        <pc:picChg chg="add mod">
          <ac:chgData name="Мария Климова" userId="4d778d03ef7e38f6" providerId="LiveId" clId="{3EC96451-5D98-4862-B516-86BF39466723}" dt="2025-11-03T13:55:42.351" v="862"/>
          <ac:picMkLst>
            <pc:docMk/>
            <pc:sldMk cId="3102368648" sldId="287"/>
            <ac:picMk id="8" creationId="{4310EE98-C66C-51C6-EF30-493838B0B782}"/>
          </ac:picMkLst>
        </pc:picChg>
        <pc:cxnChg chg="mod">
          <ac:chgData name="Мария Климова" userId="4d778d03ef7e38f6" providerId="LiveId" clId="{3EC96451-5D98-4862-B516-86BF39466723}" dt="2025-11-03T13:55:49.139" v="863" actId="1076"/>
          <ac:cxnSpMkLst>
            <pc:docMk/>
            <pc:sldMk cId="3102368648" sldId="287"/>
            <ac:cxnSpMk id="4" creationId="{66F902F1-069D-A647-89A1-F566CE220D65}"/>
          </ac:cxnSpMkLst>
        </pc:cxnChg>
      </pc:sldChg>
      <pc:sldChg chg="addSp delSp modSp mod">
        <pc:chgData name="Мария Климова" userId="4d778d03ef7e38f6" providerId="LiveId" clId="{3EC96451-5D98-4862-B516-86BF39466723}" dt="2025-11-03T13:56:38.145" v="874" actId="2711"/>
        <pc:sldMkLst>
          <pc:docMk/>
          <pc:sldMk cId="545795692" sldId="288"/>
        </pc:sldMkLst>
        <pc:spChg chg="mod">
          <ac:chgData name="Мария Климова" userId="4d778d03ef7e38f6" providerId="LiveId" clId="{3EC96451-5D98-4862-B516-86BF39466723}" dt="2025-11-03T13:56:30.011" v="871" actId="1076"/>
          <ac:spMkLst>
            <pc:docMk/>
            <pc:sldMk cId="545795692" sldId="288"/>
            <ac:spMk id="7" creationId="{D24424EC-8992-4504-9CFA-82D46D9E8C8E}"/>
          </ac:spMkLst>
        </pc:spChg>
        <pc:spChg chg="mod">
          <ac:chgData name="Мария Климова" userId="4d778d03ef7e38f6" providerId="LiveId" clId="{3EC96451-5D98-4862-B516-86BF39466723}" dt="2025-11-03T13:56:38.145" v="874" actId="2711"/>
          <ac:spMkLst>
            <pc:docMk/>
            <pc:sldMk cId="545795692" sldId="288"/>
            <ac:spMk id="8" creationId="{E44AEAFF-91DC-4C67-AEA2-32692DBD7D58}"/>
          </ac:spMkLst>
        </pc:spChg>
        <pc:picChg chg="add mod">
          <ac:chgData name="Мария Климова" userId="4d778d03ef7e38f6" providerId="LiveId" clId="{3EC96451-5D98-4862-B516-86BF39466723}" dt="2025-11-03T13:56:25.334" v="870"/>
          <ac:picMkLst>
            <pc:docMk/>
            <pc:sldMk cId="545795692" sldId="288"/>
            <ac:picMk id="2" creationId="{BB908861-8CE8-F94F-0ABE-15BB96448B06}"/>
          </ac:picMkLst>
        </pc:picChg>
        <pc:picChg chg="del">
          <ac:chgData name="Мария Климова" userId="4d778d03ef7e38f6" providerId="LiveId" clId="{3EC96451-5D98-4862-B516-86BF39466723}" dt="2025-11-03T13:56:31.838" v="872" actId="478"/>
          <ac:picMkLst>
            <pc:docMk/>
            <pc:sldMk cId="545795692" sldId="288"/>
            <ac:picMk id="6" creationId="{A212BB89-FA9A-9F40-7B7B-D0E0828DBF8C}"/>
          </ac:picMkLst>
        </pc:picChg>
        <pc:picChg chg="mod">
          <ac:chgData name="Мария Климова" userId="4d778d03ef7e38f6" providerId="LiveId" clId="{3EC96451-5D98-4862-B516-86BF39466723}" dt="2025-11-03T13:56:33.165" v="873" actId="1076"/>
          <ac:picMkLst>
            <pc:docMk/>
            <pc:sldMk cId="545795692" sldId="288"/>
            <ac:picMk id="9" creationId="{09752B9F-3C9B-40D2-9A9C-390F1BDB4BFA}"/>
          </ac:picMkLst>
        </pc:picChg>
        <pc:picChg chg="del">
          <ac:chgData name="Мария Климова" userId="4d778d03ef7e38f6" providerId="LiveId" clId="{3EC96451-5D98-4862-B516-86BF39466723}" dt="2025-11-03T13:56:25.062" v="869" actId="478"/>
          <ac:picMkLst>
            <pc:docMk/>
            <pc:sldMk cId="545795692" sldId="288"/>
            <ac:picMk id="10" creationId="{00000000-0000-0000-0000-000000000000}"/>
          </ac:picMkLst>
        </pc:picChg>
      </pc:sldChg>
      <pc:sldChg chg="addSp modSp mod">
        <pc:chgData name="Мария Климова" userId="4d778d03ef7e38f6" providerId="LiveId" clId="{3EC96451-5D98-4862-B516-86BF39466723}" dt="2025-11-03T12:27:21.434" v="546" actId="1076"/>
        <pc:sldMkLst>
          <pc:docMk/>
          <pc:sldMk cId="1943788187" sldId="323"/>
        </pc:sldMkLst>
        <pc:spChg chg="mod">
          <ac:chgData name="Мария Климова" userId="4d778d03ef7e38f6" providerId="LiveId" clId="{3EC96451-5D98-4862-B516-86BF39466723}" dt="2025-11-03T12:26:46.656" v="543" actId="403"/>
          <ac:spMkLst>
            <pc:docMk/>
            <pc:sldMk cId="1943788187" sldId="323"/>
            <ac:spMk id="2" creationId="{00000000-0000-0000-0000-000000000000}"/>
          </ac:spMkLst>
        </pc:spChg>
        <pc:spChg chg="add mod">
          <ac:chgData name="Мария Климова" userId="4d778d03ef7e38f6" providerId="LiveId" clId="{3EC96451-5D98-4862-B516-86BF39466723}" dt="2025-11-03T12:27:04.472" v="544" actId="1076"/>
          <ac:spMkLst>
            <pc:docMk/>
            <pc:sldMk cId="1943788187" sldId="323"/>
            <ac:spMk id="12" creationId="{59253218-3995-2D85-EE57-018A49909AA0}"/>
          </ac:spMkLst>
        </pc:spChg>
        <pc:picChg chg="mod">
          <ac:chgData name="Мария Климова" userId="4d778d03ef7e38f6" providerId="LiveId" clId="{3EC96451-5D98-4862-B516-86BF39466723}" dt="2025-11-03T12:27:14.576" v="545" actId="1076"/>
          <ac:picMkLst>
            <pc:docMk/>
            <pc:sldMk cId="1943788187" sldId="323"/>
            <ac:picMk id="3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2:27:21.434" v="546" actId="1076"/>
          <ac:picMkLst>
            <pc:docMk/>
            <pc:sldMk cId="1943788187" sldId="323"/>
            <ac:picMk id="4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2:25:01.292" v="520" actId="1076"/>
          <ac:picMkLst>
            <pc:docMk/>
            <pc:sldMk cId="1943788187" sldId="323"/>
            <ac:picMk id="5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2:24:19.879" v="512" actId="14100"/>
          <ac:picMkLst>
            <pc:docMk/>
            <pc:sldMk cId="1943788187" sldId="323"/>
            <ac:picMk id="6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2:24:50.279" v="518" actId="1076"/>
          <ac:picMkLst>
            <pc:docMk/>
            <pc:sldMk cId="1943788187" sldId="323"/>
            <ac:picMk id="7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2:24:51.767" v="519" actId="1076"/>
          <ac:picMkLst>
            <pc:docMk/>
            <pc:sldMk cId="1943788187" sldId="323"/>
            <ac:picMk id="8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2:24:21.924" v="513" actId="1076"/>
          <ac:picMkLst>
            <pc:docMk/>
            <pc:sldMk cId="1943788187" sldId="323"/>
            <ac:picMk id="9" creationId="{00000000-0000-0000-0000-000000000000}"/>
          </ac:picMkLst>
        </pc:picChg>
        <pc:picChg chg="add mod">
          <ac:chgData name="Мария Климова" userId="4d778d03ef7e38f6" providerId="LiveId" clId="{3EC96451-5D98-4862-B516-86BF39466723}" dt="2025-11-03T12:21:59.778" v="478"/>
          <ac:picMkLst>
            <pc:docMk/>
            <pc:sldMk cId="1943788187" sldId="323"/>
            <ac:picMk id="11" creationId="{76FA8D74-530C-3E4D-1B3F-06B4BE69558B}"/>
          </ac:picMkLst>
        </pc:picChg>
        <pc:cxnChg chg="add mod">
          <ac:chgData name="Мария Климова" userId="4d778d03ef7e38f6" providerId="LiveId" clId="{3EC96451-5D98-4862-B516-86BF39466723}" dt="2025-11-03T12:21:59.778" v="478"/>
          <ac:cxnSpMkLst>
            <pc:docMk/>
            <pc:sldMk cId="1943788187" sldId="323"/>
            <ac:cxnSpMk id="10" creationId="{79CAF11A-134F-3240-287D-ED3EA975596F}"/>
          </ac:cxnSpMkLst>
        </pc:cxnChg>
      </pc:sldChg>
      <pc:sldChg chg="delSp modSp del mod">
        <pc:chgData name="Мария Климова" userId="4d778d03ef7e38f6" providerId="LiveId" clId="{3EC96451-5D98-4862-B516-86BF39466723}" dt="2025-11-03T13:49:16" v="690" actId="47"/>
        <pc:sldMkLst>
          <pc:docMk/>
          <pc:sldMk cId="2731020862" sldId="324"/>
        </pc:sldMkLst>
        <pc:spChg chg="mod">
          <ac:chgData name="Мария Климова" userId="4d778d03ef7e38f6" providerId="LiveId" clId="{3EC96451-5D98-4862-B516-86BF39466723}" dt="2025-11-03T13:46:51.261" v="664" actId="404"/>
          <ac:spMkLst>
            <pc:docMk/>
            <pc:sldMk cId="2731020862" sldId="324"/>
            <ac:spMk id="21" creationId="{00000000-0000-0000-0000-000000000000}"/>
          </ac:spMkLst>
        </pc:spChg>
        <pc:picChg chg="del">
          <ac:chgData name="Мария Климова" userId="4d778d03ef7e38f6" providerId="LiveId" clId="{3EC96451-5D98-4862-B516-86BF39466723}" dt="2025-11-03T13:46:21.592" v="658" actId="478"/>
          <ac:picMkLst>
            <pc:docMk/>
            <pc:sldMk cId="2731020862" sldId="324"/>
            <ac:picMk id="23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7:03.471" v="666" actId="1076"/>
          <ac:picMkLst>
            <pc:docMk/>
            <pc:sldMk cId="2731020862" sldId="324"/>
            <ac:picMk id="31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6:58.628" v="665" actId="1076"/>
          <ac:picMkLst>
            <pc:docMk/>
            <pc:sldMk cId="2731020862" sldId="324"/>
            <ac:picMk id="34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7:08.969" v="668" actId="1076"/>
          <ac:picMkLst>
            <pc:docMk/>
            <pc:sldMk cId="2731020862" sldId="324"/>
            <ac:picMk id="35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7:13.551" v="669" actId="1076"/>
          <ac:picMkLst>
            <pc:docMk/>
            <pc:sldMk cId="2731020862" sldId="324"/>
            <ac:picMk id="36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7:17.349" v="670" actId="1076"/>
          <ac:picMkLst>
            <pc:docMk/>
            <pc:sldMk cId="2731020862" sldId="324"/>
            <ac:picMk id="37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7:36.681" v="674" actId="1076"/>
          <ac:picMkLst>
            <pc:docMk/>
            <pc:sldMk cId="2731020862" sldId="324"/>
            <ac:picMk id="38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7:24.656" v="672" actId="1076"/>
          <ac:picMkLst>
            <pc:docMk/>
            <pc:sldMk cId="2731020862" sldId="324"/>
            <ac:picMk id="39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7:19.905" v="671" actId="1076"/>
          <ac:picMkLst>
            <pc:docMk/>
            <pc:sldMk cId="2731020862" sldId="324"/>
            <ac:picMk id="40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7:33.082" v="673" actId="1076"/>
          <ac:picMkLst>
            <pc:docMk/>
            <pc:sldMk cId="2731020862" sldId="324"/>
            <ac:picMk id="41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7:39.090" v="675" actId="1076"/>
          <ac:picMkLst>
            <pc:docMk/>
            <pc:sldMk cId="2731020862" sldId="324"/>
            <ac:picMk id="42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7:42.280" v="676" actId="1076"/>
          <ac:picMkLst>
            <pc:docMk/>
            <pc:sldMk cId="2731020862" sldId="324"/>
            <ac:picMk id="44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7:06.481" v="667" actId="1076"/>
          <ac:picMkLst>
            <pc:docMk/>
            <pc:sldMk cId="2731020862" sldId="324"/>
            <ac:picMk id="46" creationId="{00000000-0000-0000-0000-000000000000}"/>
          </ac:picMkLst>
        </pc:picChg>
      </pc:sldChg>
      <pc:sldChg chg="modSp mod">
        <pc:chgData name="Мария Климова" userId="4d778d03ef7e38f6" providerId="LiveId" clId="{3EC96451-5D98-4862-B516-86BF39466723}" dt="2025-11-03T10:24:13.784" v="45" actId="1076"/>
        <pc:sldMkLst>
          <pc:docMk/>
          <pc:sldMk cId="963573110" sldId="327"/>
        </pc:sldMkLst>
        <pc:spChg chg="mod">
          <ac:chgData name="Мария Климова" userId="4d778d03ef7e38f6" providerId="LiveId" clId="{3EC96451-5D98-4862-B516-86BF39466723}" dt="2025-11-03T10:24:13.784" v="45" actId="1076"/>
          <ac:spMkLst>
            <pc:docMk/>
            <pc:sldMk cId="963573110" sldId="327"/>
            <ac:spMk id="10" creationId="{00000000-0000-0000-0000-000000000000}"/>
          </ac:spMkLst>
        </pc:spChg>
        <pc:spChg chg="mod">
          <ac:chgData name="Мария Климова" userId="4d778d03ef7e38f6" providerId="LiveId" clId="{3EC96451-5D98-4862-B516-86BF39466723}" dt="2025-11-03T10:24:08.415" v="44" actId="1076"/>
          <ac:spMkLst>
            <pc:docMk/>
            <pc:sldMk cId="963573110" sldId="327"/>
            <ac:spMk id="11" creationId="{00000000-0000-0000-0000-000000000000}"/>
          </ac:spMkLst>
        </pc:spChg>
        <pc:graphicFrameChg chg="mod">
          <ac:chgData name="Мария Климова" userId="4d778d03ef7e38f6" providerId="LiveId" clId="{3EC96451-5D98-4862-B516-86BF39466723}" dt="2025-11-03T10:24:02.367" v="42"/>
          <ac:graphicFrameMkLst>
            <pc:docMk/>
            <pc:sldMk cId="963573110" sldId="327"/>
            <ac:graphicFrameMk id="9" creationId="{00000000-0000-0000-0000-000000000000}"/>
          </ac:graphicFrameMkLst>
        </pc:graphicFrameChg>
      </pc:sldChg>
      <pc:sldChg chg="addSp delSp modSp mod">
        <pc:chgData name="Мария Климова" userId="4d778d03ef7e38f6" providerId="LiveId" clId="{3EC96451-5D98-4862-B516-86BF39466723}" dt="2025-11-03T13:44:40.635" v="633" actId="1076"/>
        <pc:sldMkLst>
          <pc:docMk/>
          <pc:sldMk cId="1981492407" sldId="328"/>
        </pc:sldMkLst>
        <pc:spChg chg="del">
          <ac:chgData name="Мария Климова" userId="4d778d03ef7e38f6" providerId="LiveId" clId="{3EC96451-5D98-4862-B516-86BF39466723}" dt="2025-11-03T13:40:23.994" v="612" actId="478"/>
          <ac:spMkLst>
            <pc:docMk/>
            <pc:sldMk cId="1981492407" sldId="328"/>
            <ac:spMk id="5" creationId="{00000000-0000-0000-0000-000000000000}"/>
          </ac:spMkLst>
        </pc:spChg>
        <pc:spChg chg="mod">
          <ac:chgData name="Мария Климова" userId="4d778d03ef7e38f6" providerId="LiveId" clId="{3EC96451-5D98-4862-B516-86BF39466723}" dt="2025-11-03T12:51:19.965" v="560" actId="1076"/>
          <ac:spMkLst>
            <pc:docMk/>
            <pc:sldMk cId="1981492407" sldId="328"/>
            <ac:spMk id="6" creationId="{00000000-0000-0000-0000-000000000000}"/>
          </ac:spMkLst>
        </pc:spChg>
        <pc:spChg chg="del">
          <ac:chgData name="Мария Климова" userId="4d778d03ef7e38f6" providerId="LiveId" clId="{3EC96451-5D98-4862-B516-86BF39466723}" dt="2025-11-03T13:38:43.829" v="586" actId="478"/>
          <ac:spMkLst>
            <pc:docMk/>
            <pc:sldMk cId="1981492407" sldId="328"/>
            <ac:spMk id="13" creationId="{00000000-0000-0000-0000-000000000000}"/>
          </ac:spMkLst>
        </pc:spChg>
        <pc:spChg chg="mod">
          <ac:chgData name="Мария Климова" userId="4d778d03ef7e38f6" providerId="LiveId" clId="{3EC96451-5D98-4862-B516-86BF39466723}" dt="2025-11-03T13:44:40.635" v="633" actId="1076"/>
          <ac:spMkLst>
            <pc:docMk/>
            <pc:sldMk cId="1981492407" sldId="328"/>
            <ac:spMk id="14" creationId="{00000000-0000-0000-0000-000000000000}"/>
          </ac:spMkLst>
        </pc:spChg>
        <pc:graphicFrameChg chg="add mod">
          <ac:chgData name="Мария Климова" userId="4d778d03ef7e38f6" providerId="LiveId" clId="{3EC96451-5D98-4862-B516-86BF39466723}" dt="2025-11-03T13:43:47.372" v="630" actId="1076"/>
          <ac:graphicFrameMkLst>
            <pc:docMk/>
            <pc:sldMk cId="1981492407" sldId="328"/>
            <ac:graphicFrameMk id="11" creationId="{48B5907A-A922-E81A-8EB6-1080E6A2317B}"/>
          </ac:graphicFrameMkLst>
        </pc:graphicFrameChg>
        <pc:picChg chg="del mod">
          <ac:chgData name="Мария Климова" userId="4d778d03ef7e38f6" providerId="LiveId" clId="{3EC96451-5D98-4862-B516-86BF39466723}" dt="2025-11-03T13:43:07.907" v="618" actId="478"/>
          <ac:picMkLst>
            <pc:docMk/>
            <pc:sldMk cId="1981492407" sldId="328"/>
            <ac:picMk id="2" creationId="{00000000-0000-0000-0000-000000000000}"/>
          </ac:picMkLst>
        </pc:picChg>
        <pc:picChg chg="del">
          <ac:chgData name="Мария Климова" userId="4d778d03ef7e38f6" providerId="LiveId" clId="{3EC96451-5D98-4862-B516-86BF39466723}" dt="2025-11-03T13:31:52.176" v="563" actId="478"/>
          <ac:picMkLst>
            <pc:docMk/>
            <pc:sldMk cId="1981492407" sldId="328"/>
            <ac:picMk id="3" creationId="{00000000-0000-0000-0000-000000000000}"/>
          </ac:picMkLst>
        </pc:picChg>
        <pc:picChg chg="add mod">
          <ac:chgData name="Мария Климова" userId="4d778d03ef7e38f6" providerId="LiveId" clId="{3EC96451-5D98-4862-B516-86BF39466723}" dt="2025-11-03T13:31:52.505" v="564"/>
          <ac:picMkLst>
            <pc:docMk/>
            <pc:sldMk cId="1981492407" sldId="328"/>
            <ac:picMk id="7" creationId="{C2406E69-AFB1-CFB3-1866-7BD9FD890317}"/>
          </ac:picMkLst>
        </pc:picChg>
        <pc:picChg chg="add mod">
          <ac:chgData name="Мария Климова" userId="4d778d03ef7e38f6" providerId="LiveId" clId="{3EC96451-5D98-4862-B516-86BF39466723}" dt="2025-11-03T13:44:30.216" v="632" actId="1076"/>
          <ac:picMkLst>
            <pc:docMk/>
            <pc:sldMk cId="1981492407" sldId="328"/>
            <ac:picMk id="15" creationId="{158450DE-55FD-4EA5-87E1-E0F14085FFDB}"/>
          </ac:picMkLst>
        </pc:picChg>
        <pc:cxnChg chg="mod">
          <ac:chgData name="Мария Климова" userId="4d778d03ef7e38f6" providerId="LiveId" clId="{3EC96451-5D98-4862-B516-86BF39466723}" dt="2025-11-03T13:43:25.476" v="623" actId="1076"/>
          <ac:cxnSpMkLst>
            <pc:docMk/>
            <pc:sldMk cId="1981492407" sldId="328"/>
            <ac:cxnSpMk id="8" creationId="{542442DF-3884-6A47-9A3D-E4ADD90402FC}"/>
          </ac:cxnSpMkLst>
        </pc:cxnChg>
      </pc:sldChg>
      <pc:sldChg chg="addSp delSp modSp mod">
        <pc:chgData name="Мария Климова" userId="4d778d03ef7e38f6" providerId="LiveId" clId="{3EC96451-5D98-4862-B516-86BF39466723}" dt="2025-11-03T13:49:11.912" v="689" actId="1076"/>
        <pc:sldMkLst>
          <pc:docMk/>
          <pc:sldMk cId="3968358403" sldId="329"/>
        </pc:sldMkLst>
        <pc:spChg chg="mod">
          <ac:chgData name="Мария Климова" userId="4d778d03ef7e38f6" providerId="LiveId" clId="{3EC96451-5D98-4862-B516-86BF39466723}" dt="2025-11-03T13:45:23.369" v="642" actId="404"/>
          <ac:spMkLst>
            <pc:docMk/>
            <pc:sldMk cId="3968358403" sldId="329"/>
            <ac:spMk id="2" creationId="{00000000-0000-0000-0000-000000000000}"/>
          </ac:spMkLst>
        </pc:spChg>
        <pc:spChg chg="mod">
          <ac:chgData name="Мария Климова" userId="4d778d03ef7e38f6" providerId="LiveId" clId="{3EC96451-5D98-4862-B516-86BF39466723}" dt="2025-11-03T13:48:47.479" v="687" actId="20577"/>
          <ac:spMkLst>
            <pc:docMk/>
            <pc:sldMk cId="3968358403" sldId="329"/>
            <ac:spMk id="10" creationId="{00000000-0000-0000-0000-000000000000}"/>
          </ac:spMkLst>
        </pc:spChg>
        <pc:spChg chg="mod">
          <ac:chgData name="Мария Климова" userId="4d778d03ef7e38f6" providerId="LiveId" clId="{3EC96451-5D98-4862-B516-86BF39466723}" dt="2025-11-03T13:48:36.852" v="681" actId="207"/>
          <ac:spMkLst>
            <pc:docMk/>
            <pc:sldMk cId="3968358403" sldId="329"/>
            <ac:spMk id="12" creationId="{00000000-0000-0000-0000-000000000000}"/>
          </ac:spMkLst>
        </pc:spChg>
        <pc:picChg chg="del">
          <ac:chgData name="Мария Климова" userId="4d778d03ef7e38f6" providerId="LiveId" clId="{3EC96451-5D98-4862-B516-86BF39466723}" dt="2025-11-03T13:45:00.492" v="635" actId="478"/>
          <ac:picMkLst>
            <pc:docMk/>
            <pc:sldMk cId="3968358403" sldId="329"/>
            <ac:picMk id="3" creationId="{00000000-0000-0000-0000-000000000000}"/>
          </ac:picMkLst>
        </pc:picChg>
        <pc:picChg chg="add mod">
          <ac:chgData name="Мария Климова" userId="4d778d03ef7e38f6" providerId="LiveId" clId="{3EC96451-5D98-4862-B516-86BF39466723}" dt="2025-11-03T13:45:04.259" v="636"/>
          <ac:picMkLst>
            <pc:docMk/>
            <pc:sldMk cId="3968358403" sldId="329"/>
            <ac:picMk id="5" creationId="{DE6B280E-E04F-1F90-ADB6-14C9D0CB1F74}"/>
          </ac:picMkLst>
        </pc:picChg>
        <pc:picChg chg="add mod">
          <ac:chgData name="Мария Климова" userId="4d778d03ef7e38f6" providerId="LiveId" clId="{3EC96451-5D98-4862-B516-86BF39466723}" dt="2025-11-03T13:49:11.912" v="689" actId="1076"/>
          <ac:picMkLst>
            <pc:docMk/>
            <pc:sldMk cId="3968358403" sldId="329"/>
            <ac:picMk id="7" creationId="{E0098F98-3DD6-8527-0CA8-9F91E1F5571B}"/>
          </ac:picMkLst>
        </pc:picChg>
        <pc:picChg chg="del mod">
          <ac:chgData name="Мария Климова" userId="4d778d03ef7e38f6" providerId="LiveId" clId="{3EC96451-5D98-4862-B516-86BF39466723}" dt="2025-11-03T13:48:05.883" v="677" actId="478"/>
          <ac:picMkLst>
            <pc:docMk/>
            <pc:sldMk cId="3968358403" sldId="329"/>
            <ac:picMk id="9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5:40.682" v="655" actId="1037"/>
          <ac:picMkLst>
            <pc:docMk/>
            <pc:sldMk cId="3968358403" sldId="329"/>
            <ac:picMk id="11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3:46:09.967" v="657" actId="1076"/>
          <ac:picMkLst>
            <pc:docMk/>
            <pc:sldMk cId="3968358403" sldId="329"/>
            <ac:picMk id="15" creationId="{00000000-0000-0000-0000-000000000000}"/>
          </ac:picMkLst>
        </pc:picChg>
      </pc:sldChg>
      <pc:sldChg chg="addSp delSp modSp mod">
        <pc:chgData name="Мария Климова" userId="4d778d03ef7e38f6" providerId="LiveId" clId="{3EC96451-5D98-4862-B516-86BF39466723}" dt="2025-11-03T13:53:46.701" v="829" actId="1076"/>
        <pc:sldMkLst>
          <pc:docMk/>
          <pc:sldMk cId="4048992951" sldId="330"/>
        </pc:sldMkLst>
        <pc:spChg chg="mod">
          <ac:chgData name="Мария Климова" userId="4d778d03ef7e38f6" providerId="LiveId" clId="{3EC96451-5D98-4862-B516-86BF39466723}" dt="2025-11-03T13:49:27.426" v="693" actId="122"/>
          <ac:spMkLst>
            <pc:docMk/>
            <pc:sldMk cId="4048992951" sldId="330"/>
            <ac:spMk id="9" creationId="{00000000-0000-0000-0000-000000000000}"/>
          </ac:spMkLst>
        </pc:spChg>
        <pc:spChg chg="mod">
          <ac:chgData name="Мария Климова" userId="4d778d03ef7e38f6" providerId="LiveId" clId="{3EC96451-5D98-4862-B516-86BF39466723}" dt="2025-11-03T13:53:46.701" v="829" actId="1076"/>
          <ac:spMkLst>
            <pc:docMk/>
            <pc:sldMk cId="4048992951" sldId="330"/>
            <ac:spMk id="10" creationId="{00000000-0000-0000-0000-000000000000}"/>
          </ac:spMkLst>
        </pc:spChg>
        <pc:picChg chg="add mod">
          <ac:chgData name="Мария Климова" userId="4d778d03ef7e38f6" providerId="LiveId" clId="{3EC96451-5D98-4862-B516-86BF39466723}" dt="2025-11-03T13:49:34.519" v="695"/>
          <ac:picMkLst>
            <pc:docMk/>
            <pc:sldMk cId="4048992951" sldId="330"/>
            <ac:picMk id="2" creationId="{B4869D34-560F-E6D2-DE78-F5651F94CD87}"/>
          </ac:picMkLst>
        </pc:picChg>
        <pc:picChg chg="del">
          <ac:chgData name="Мария Климова" userId="4d778d03ef7e38f6" providerId="LiveId" clId="{3EC96451-5D98-4862-B516-86BF39466723}" dt="2025-11-03T13:49:30.862" v="694" actId="478"/>
          <ac:picMkLst>
            <pc:docMk/>
            <pc:sldMk cId="4048992951" sldId="330"/>
            <ac:picMk id="3" creationId="{00000000-0000-0000-0000-000000000000}"/>
          </ac:picMkLst>
        </pc:picChg>
      </pc:sldChg>
      <pc:sldChg chg="addSp delSp modSp mod">
        <pc:chgData name="Мария Климова" userId="4d778d03ef7e38f6" providerId="LiveId" clId="{3EC96451-5D98-4862-B516-86BF39466723}" dt="2025-11-03T13:56:12.614" v="868"/>
        <pc:sldMkLst>
          <pc:docMk/>
          <pc:sldMk cId="424727433" sldId="331"/>
        </pc:sldMkLst>
        <pc:spChg chg="mod">
          <ac:chgData name="Мария Климова" userId="4d778d03ef7e38f6" providerId="LiveId" clId="{3EC96451-5D98-4862-B516-86BF39466723}" dt="2025-11-03T13:56:07.106" v="866" actId="1076"/>
          <ac:spMkLst>
            <pc:docMk/>
            <pc:sldMk cId="424727433" sldId="331"/>
            <ac:spMk id="5" creationId="{00000000-0000-0000-0000-000000000000}"/>
          </ac:spMkLst>
        </pc:spChg>
        <pc:picChg chg="del">
          <ac:chgData name="Мария Климова" userId="4d778d03ef7e38f6" providerId="LiveId" clId="{3EC96451-5D98-4862-B516-86BF39466723}" dt="2025-11-03T13:56:09.475" v="867" actId="478"/>
          <ac:picMkLst>
            <pc:docMk/>
            <pc:sldMk cId="424727433" sldId="331"/>
            <ac:picMk id="3" creationId="{00000000-0000-0000-0000-000000000000}"/>
          </ac:picMkLst>
        </pc:picChg>
        <pc:picChg chg="add mod">
          <ac:chgData name="Мария Климова" userId="4d778d03ef7e38f6" providerId="LiveId" clId="{3EC96451-5D98-4862-B516-86BF39466723}" dt="2025-11-03T13:56:12.614" v="868"/>
          <ac:picMkLst>
            <pc:docMk/>
            <pc:sldMk cId="424727433" sldId="331"/>
            <ac:picMk id="8" creationId="{6FA3DAC1-00A9-FA62-3904-965737B555F5}"/>
          </ac:picMkLst>
        </pc:picChg>
      </pc:sldChg>
      <pc:sldChg chg="addSp delSp modSp mod">
        <pc:chgData name="Мария Климова" userId="4d778d03ef7e38f6" providerId="LiveId" clId="{3EC96451-5D98-4862-B516-86BF39466723}" dt="2025-11-03T13:55:25.046" v="858" actId="20577"/>
        <pc:sldMkLst>
          <pc:docMk/>
          <pc:sldMk cId="3219844596" sldId="332"/>
        </pc:sldMkLst>
        <pc:spChg chg="mod">
          <ac:chgData name="Мария Климова" userId="4d778d03ef7e38f6" providerId="LiveId" clId="{3EC96451-5D98-4862-B516-86BF39466723}" dt="2025-11-03T13:54:08.611" v="834" actId="1076"/>
          <ac:spMkLst>
            <pc:docMk/>
            <pc:sldMk cId="3219844596" sldId="332"/>
            <ac:spMk id="9" creationId="{00000000-0000-0000-0000-000000000000}"/>
          </ac:spMkLst>
        </pc:spChg>
        <pc:spChg chg="mod">
          <ac:chgData name="Мария Климова" userId="4d778d03ef7e38f6" providerId="LiveId" clId="{3EC96451-5D98-4862-B516-86BF39466723}" dt="2025-11-03T13:55:25.046" v="858" actId="20577"/>
          <ac:spMkLst>
            <pc:docMk/>
            <pc:sldMk cId="3219844596" sldId="332"/>
            <ac:spMk id="10" creationId="{00000000-0000-0000-0000-000000000000}"/>
          </ac:spMkLst>
        </pc:spChg>
        <pc:picChg chg="add mod">
          <ac:chgData name="Мария Климова" userId="4d778d03ef7e38f6" providerId="LiveId" clId="{3EC96451-5D98-4862-B516-86BF39466723}" dt="2025-11-03T13:54:15.075" v="836"/>
          <ac:picMkLst>
            <pc:docMk/>
            <pc:sldMk cId="3219844596" sldId="332"/>
            <ac:picMk id="2" creationId="{DD5D348D-6A82-A0D5-C0C1-E79C1C6D0C4E}"/>
          </ac:picMkLst>
        </pc:picChg>
        <pc:picChg chg="del">
          <ac:chgData name="Мария Климова" userId="4d778d03ef7e38f6" providerId="LiveId" clId="{3EC96451-5D98-4862-B516-86BF39466723}" dt="2025-11-03T13:54:14.659" v="835" actId="478"/>
          <ac:picMkLst>
            <pc:docMk/>
            <pc:sldMk cId="3219844596" sldId="332"/>
            <ac:picMk id="3" creationId="{00000000-0000-0000-0000-000000000000}"/>
          </ac:picMkLst>
        </pc:picChg>
      </pc:sldChg>
      <pc:sldChg chg="addSp modSp mod">
        <pc:chgData name="Мария Климова" userId="4d778d03ef7e38f6" providerId="LiveId" clId="{3EC96451-5D98-4862-B516-86BF39466723}" dt="2025-11-03T10:22:12.091" v="36" actId="1076"/>
        <pc:sldMkLst>
          <pc:docMk/>
          <pc:sldMk cId="4193292685" sldId="337"/>
        </pc:sldMkLst>
        <pc:spChg chg="mod">
          <ac:chgData name="Мария Климова" userId="4d778d03ef7e38f6" providerId="LiveId" clId="{3EC96451-5D98-4862-B516-86BF39466723}" dt="2025-11-03T10:22:12.091" v="36" actId="1076"/>
          <ac:spMkLst>
            <pc:docMk/>
            <pc:sldMk cId="4193292685" sldId="337"/>
            <ac:spMk id="7" creationId="{00000000-0000-0000-0000-000000000000}"/>
          </ac:spMkLst>
        </pc:spChg>
        <pc:spChg chg="add mod">
          <ac:chgData name="Мария Климова" userId="4d778d03ef7e38f6" providerId="LiveId" clId="{3EC96451-5D98-4862-B516-86BF39466723}" dt="2025-11-03T10:21:08.298" v="28" actId="1076"/>
          <ac:spMkLst>
            <pc:docMk/>
            <pc:sldMk cId="4193292685" sldId="337"/>
            <ac:spMk id="9" creationId="{0CD3C94F-3043-1550-A2B7-DA5241A1BE47}"/>
          </ac:spMkLst>
        </pc:spChg>
        <pc:spChg chg="mod">
          <ac:chgData name="Мария Климова" userId="4d778d03ef7e38f6" providerId="LiveId" clId="{3EC96451-5D98-4862-B516-86BF39466723}" dt="2025-11-03T10:17:52.437" v="0" actId="1076"/>
          <ac:spMkLst>
            <pc:docMk/>
            <pc:sldMk cId="4193292685" sldId="337"/>
            <ac:spMk id="10" creationId="{00000000-0000-0000-0000-000000000000}"/>
          </ac:spMkLst>
        </pc:spChg>
        <pc:picChg chg="mod">
          <ac:chgData name="Мария Климова" userId="4d778d03ef7e38f6" providerId="LiveId" clId="{3EC96451-5D98-4862-B516-86BF39466723}" dt="2025-11-03T10:20:40.463" v="15" actId="1076"/>
          <ac:picMkLst>
            <pc:docMk/>
            <pc:sldMk cId="4193292685" sldId="337"/>
            <ac:picMk id="2" creationId="{00000000-0000-0000-0000-000000000000}"/>
          </ac:picMkLst>
        </pc:picChg>
        <pc:cxnChg chg="add mod">
          <ac:chgData name="Мария Климова" userId="4d778d03ef7e38f6" providerId="LiveId" clId="{3EC96451-5D98-4862-B516-86BF39466723}" dt="2025-11-03T10:19:12.193" v="9" actId="1037"/>
          <ac:cxnSpMkLst>
            <pc:docMk/>
            <pc:sldMk cId="4193292685" sldId="337"/>
            <ac:cxnSpMk id="4" creationId="{E8E78C2E-9CBC-2C1D-C75C-6DC4CA094D2C}"/>
          </ac:cxnSpMkLst>
        </pc:cxnChg>
        <pc:cxnChg chg="add mod">
          <ac:chgData name="Мария Климова" userId="4d778d03ef7e38f6" providerId="LiveId" clId="{3EC96451-5D98-4862-B516-86BF39466723}" dt="2025-11-03T10:20:37.890" v="14" actId="1076"/>
          <ac:cxnSpMkLst>
            <pc:docMk/>
            <pc:sldMk cId="4193292685" sldId="337"/>
            <ac:cxnSpMk id="6" creationId="{E2893BBD-394D-F48B-06E0-45F3620D4A20}"/>
          </ac:cxnSpMkLst>
        </pc:cxnChg>
        <pc:cxnChg chg="add mod">
          <ac:chgData name="Мария Климова" userId="4d778d03ef7e38f6" providerId="LiveId" clId="{3EC96451-5D98-4862-B516-86BF39466723}" dt="2025-11-03T10:21:47.948" v="32" actId="1076"/>
          <ac:cxnSpMkLst>
            <pc:docMk/>
            <pc:sldMk cId="4193292685" sldId="337"/>
            <ac:cxnSpMk id="12" creationId="{6D555043-E7A3-84C7-FD60-76F004E72402}"/>
          </ac:cxnSpMkLst>
        </pc:cxnChg>
      </pc:sldChg>
      <pc:sldChg chg="del">
        <pc:chgData name="Мария Климова" userId="4d778d03ef7e38f6" providerId="LiveId" clId="{3EC96451-5D98-4862-B516-86BF39466723}" dt="2025-11-03T12:52:52.301" v="562" actId="47"/>
        <pc:sldMkLst>
          <pc:docMk/>
          <pc:sldMk cId="2377331973" sldId="338"/>
        </pc:sldMkLst>
      </pc:sldChg>
      <pc:sldChg chg="addSp delSp modSp mod">
        <pc:chgData name="Мария Климова" userId="4d778d03ef7e38f6" providerId="LiveId" clId="{3EC96451-5D98-4862-B516-86BF39466723}" dt="2025-11-03T10:54:36.073" v="285" actId="1076"/>
        <pc:sldMkLst>
          <pc:docMk/>
          <pc:sldMk cId="3068029684" sldId="340"/>
        </pc:sldMkLst>
        <pc:spChg chg="mod">
          <ac:chgData name="Мария Климова" userId="4d778d03ef7e38f6" providerId="LiveId" clId="{3EC96451-5D98-4862-B516-86BF39466723}" dt="2025-11-03T10:53:35.102" v="272" actId="20577"/>
          <ac:spMkLst>
            <pc:docMk/>
            <pc:sldMk cId="3068029684" sldId="340"/>
            <ac:spMk id="3" creationId="{00000000-0000-0000-0000-000000000000}"/>
          </ac:spMkLst>
        </pc:spChg>
        <pc:spChg chg="add mod">
          <ac:chgData name="Мария Климова" userId="4d778d03ef7e38f6" providerId="LiveId" clId="{3EC96451-5D98-4862-B516-86BF39466723}" dt="2025-11-03T10:52:57.138" v="260" actId="20577"/>
          <ac:spMkLst>
            <pc:docMk/>
            <pc:sldMk cId="3068029684" sldId="340"/>
            <ac:spMk id="9" creationId="{3392AB60-EFB4-8499-80A2-08D30CBA29D8}"/>
          </ac:spMkLst>
        </pc:spChg>
        <pc:spChg chg="add mod">
          <ac:chgData name="Мария Климова" userId="4d778d03ef7e38f6" providerId="LiveId" clId="{3EC96451-5D98-4862-B516-86BF39466723}" dt="2025-11-03T10:54:04.846" v="278" actId="1076"/>
          <ac:spMkLst>
            <pc:docMk/>
            <pc:sldMk cId="3068029684" sldId="340"/>
            <ac:spMk id="10" creationId="{35409D37-A596-1820-0E02-A1F4B6960630}"/>
          </ac:spMkLst>
        </pc:spChg>
        <pc:spChg chg="add mod">
          <ac:chgData name="Мария Климова" userId="4d778d03ef7e38f6" providerId="LiveId" clId="{3EC96451-5D98-4862-B516-86BF39466723}" dt="2025-11-03T10:54:24.172" v="283" actId="1076"/>
          <ac:spMkLst>
            <pc:docMk/>
            <pc:sldMk cId="3068029684" sldId="340"/>
            <ac:spMk id="11" creationId="{AA9ED5EE-F508-A378-B439-7218779A1C72}"/>
          </ac:spMkLst>
        </pc:spChg>
        <pc:spChg chg="add mod">
          <ac:chgData name="Мария Климова" userId="4d778d03ef7e38f6" providerId="LiveId" clId="{3EC96451-5D98-4862-B516-86BF39466723}" dt="2025-11-03T10:54:36.073" v="285" actId="1076"/>
          <ac:spMkLst>
            <pc:docMk/>
            <pc:sldMk cId="3068029684" sldId="340"/>
            <ac:spMk id="12" creationId="{BE966F2D-0741-7F8D-96EE-5495C5D61DDE}"/>
          </ac:spMkLst>
        </pc:spChg>
        <pc:graphicFrameChg chg="add mod">
          <ac:chgData name="Мария Климова" userId="4d778d03ef7e38f6" providerId="LiveId" clId="{3EC96451-5D98-4862-B516-86BF39466723}" dt="2025-11-03T10:53:09.593" v="263" actId="14100"/>
          <ac:graphicFrameMkLst>
            <pc:docMk/>
            <pc:sldMk cId="3068029684" sldId="340"/>
            <ac:graphicFrameMk id="6" creationId="{C5FA1944-FFBB-E8F9-730E-6FD49917BD81}"/>
          </ac:graphicFrameMkLst>
        </pc:graphicFrameChg>
        <pc:picChg chg="del">
          <ac:chgData name="Мария Климова" userId="4d778d03ef7e38f6" providerId="LiveId" clId="{3EC96451-5D98-4862-B516-86BF39466723}" dt="2025-11-03T10:51:08.518" v="241" actId="478"/>
          <ac:picMkLst>
            <pc:docMk/>
            <pc:sldMk cId="3068029684" sldId="340"/>
            <ac:picMk id="2" creationId="{00000000-0000-0000-0000-000000000000}"/>
          </ac:picMkLst>
        </pc:picChg>
        <pc:picChg chg="add mod">
          <ac:chgData name="Мария Климова" userId="4d778d03ef7e38f6" providerId="LiveId" clId="{3EC96451-5D98-4862-B516-86BF39466723}" dt="2025-11-03T10:52:39.659" v="253"/>
          <ac:picMkLst>
            <pc:docMk/>
            <pc:sldMk cId="3068029684" sldId="340"/>
            <ac:picMk id="8" creationId="{888AABC3-6FC6-EE72-424A-E2AD3A938EE2}"/>
          </ac:picMkLst>
        </pc:picChg>
        <pc:cxnChg chg="add mod">
          <ac:chgData name="Мария Климова" userId="4d778d03ef7e38f6" providerId="LiveId" clId="{3EC96451-5D98-4862-B516-86BF39466723}" dt="2025-11-03T10:52:39.659" v="253"/>
          <ac:cxnSpMkLst>
            <pc:docMk/>
            <pc:sldMk cId="3068029684" sldId="340"/>
            <ac:cxnSpMk id="7" creationId="{E12CA074-A106-8101-A0A1-7B82C5272958}"/>
          </ac:cxnSpMkLst>
        </pc:cxnChg>
      </pc:sldChg>
      <pc:sldChg chg="addSp delSp modSp mod">
        <pc:chgData name="Мария Климова" userId="4d778d03ef7e38f6" providerId="LiveId" clId="{3EC96451-5D98-4862-B516-86BF39466723}" dt="2025-11-03T12:21:36.411" v="477" actId="1076"/>
        <pc:sldMkLst>
          <pc:docMk/>
          <pc:sldMk cId="1788466538" sldId="341"/>
        </pc:sldMkLst>
        <pc:spChg chg="mod">
          <ac:chgData name="Мария Климова" userId="4d778d03ef7e38f6" providerId="LiveId" clId="{3EC96451-5D98-4862-B516-86BF39466723}" dt="2025-11-03T12:21:36.411" v="477" actId="1076"/>
          <ac:spMkLst>
            <pc:docMk/>
            <pc:sldMk cId="1788466538" sldId="341"/>
            <ac:spMk id="3" creationId="{00000000-0000-0000-0000-000000000000}"/>
          </ac:spMkLst>
        </pc:spChg>
        <pc:spChg chg="add mod">
          <ac:chgData name="Мария Климова" userId="4d778d03ef7e38f6" providerId="LiveId" clId="{3EC96451-5D98-4862-B516-86BF39466723}" dt="2025-11-03T10:56:04.389" v="289" actId="1076"/>
          <ac:spMkLst>
            <pc:docMk/>
            <pc:sldMk cId="1788466538" sldId="341"/>
            <ac:spMk id="7" creationId="{8E117057-CA9A-67D3-D3B6-05AD60858FF2}"/>
          </ac:spMkLst>
        </pc:spChg>
        <pc:graphicFrameChg chg="add del mod modGraphic">
          <ac:chgData name="Мария Климова" userId="4d778d03ef7e38f6" providerId="LiveId" clId="{3EC96451-5D98-4862-B516-86BF39466723}" dt="2025-11-03T12:20:49.497" v="467" actId="478"/>
          <ac:graphicFrameMkLst>
            <pc:docMk/>
            <pc:sldMk cId="1788466538" sldId="341"/>
            <ac:graphicFrameMk id="8" creationId="{37E239D2-3221-FC3B-7805-E10AF2F1A69B}"/>
          </ac:graphicFrameMkLst>
        </pc:graphicFrameChg>
        <pc:picChg chg="del mod">
          <ac:chgData name="Мария Климова" userId="4d778d03ef7e38f6" providerId="LiveId" clId="{3EC96451-5D98-4862-B516-86BF39466723}" dt="2025-11-03T12:20:33.236" v="463" actId="478"/>
          <ac:picMkLst>
            <pc:docMk/>
            <pc:sldMk cId="1788466538" sldId="341"/>
            <ac:picMk id="2" creationId="{00000000-0000-0000-0000-000000000000}"/>
          </ac:picMkLst>
        </pc:picChg>
        <pc:picChg chg="mod">
          <ac:chgData name="Мария Климова" userId="4d778d03ef7e38f6" providerId="LiveId" clId="{3EC96451-5D98-4862-B516-86BF39466723}" dt="2025-11-03T12:21:32.431" v="476" actId="1076"/>
          <ac:picMkLst>
            <pc:docMk/>
            <pc:sldMk cId="1788466538" sldId="341"/>
            <ac:picMk id="5" creationId="{00000000-0000-0000-0000-000000000000}"/>
          </ac:picMkLst>
        </pc:picChg>
        <pc:picChg chg="add mod">
          <ac:chgData name="Мария Климова" userId="4d778d03ef7e38f6" providerId="LiveId" clId="{3EC96451-5D98-4862-B516-86BF39466723}" dt="2025-11-03T10:55:43.992" v="286"/>
          <ac:picMkLst>
            <pc:docMk/>
            <pc:sldMk cId="1788466538" sldId="341"/>
            <ac:picMk id="6" creationId="{D7EC997E-D108-D969-8083-DCD3F66D81EE}"/>
          </ac:picMkLst>
        </pc:picChg>
        <pc:picChg chg="add mod">
          <ac:chgData name="Мария Климова" userId="4d778d03ef7e38f6" providerId="LiveId" clId="{3EC96451-5D98-4862-B516-86BF39466723}" dt="2025-11-03T12:21:03.207" v="469" actId="1076"/>
          <ac:picMkLst>
            <pc:docMk/>
            <pc:sldMk cId="1788466538" sldId="341"/>
            <ac:picMk id="10" creationId="{DB53056E-4532-3C32-DFBB-6ADE27CF711D}"/>
          </ac:picMkLst>
        </pc:picChg>
        <pc:cxnChg chg="add mod">
          <ac:chgData name="Мария Климова" userId="4d778d03ef7e38f6" providerId="LiveId" clId="{3EC96451-5D98-4862-B516-86BF39466723}" dt="2025-11-03T12:08:34.385" v="291" actId="1076"/>
          <ac:cxnSpMkLst>
            <pc:docMk/>
            <pc:sldMk cId="1788466538" sldId="341"/>
            <ac:cxnSpMk id="4" creationId="{290F39A8-E877-37BA-31DB-33D66019A54A}"/>
          </ac:cxnSpMkLst>
        </pc:cxnChg>
      </pc:sldChg>
      <pc:sldChg chg="addSp delSp modSp mod">
        <pc:chgData name="Мария Климова" userId="4d778d03ef7e38f6" providerId="LiveId" clId="{3EC96451-5D98-4862-B516-86BF39466723}" dt="2025-11-03T10:32:15.882" v="114" actId="20577"/>
        <pc:sldMkLst>
          <pc:docMk/>
          <pc:sldMk cId="281246314" sldId="342"/>
        </pc:sldMkLst>
        <pc:spChg chg="add mod">
          <ac:chgData name="Мария Климова" userId="4d778d03ef7e38f6" providerId="LiveId" clId="{3EC96451-5D98-4862-B516-86BF39466723}" dt="2025-11-03T10:29:47.481" v="87" actId="1076"/>
          <ac:spMkLst>
            <pc:docMk/>
            <pc:sldMk cId="281246314" sldId="342"/>
            <ac:spMk id="6" creationId="{5729CDD7-0E1F-ECEE-A946-EC213CF6D048}"/>
          </ac:spMkLst>
        </pc:spChg>
        <pc:spChg chg="mod">
          <ac:chgData name="Мария Климова" userId="4d778d03ef7e38f6" providerId="LiveId" clId="{3EC96451-5D98-4862-B516-86BF39466723}" dt="2025-11-03T10:32:15.882" v="114" actId="20577"/>
          <ac:spMkLst>
            <pc:docMk/>
            <pc:sldMk cId="281246314" sldId="342"/>
            <ac:spMk id="7" creationId="{00000000-0000-0000-0000-000000000000}"/>
          </ac:spMkLst>
        </pc:spChg>
        <pc:spChg chg="del mod">
          <ac:chgData name="Мария Климова" userId="4d778d03ef7e38f6" providerId="LiveId" clId="{3EC96451-5D98-4862-B516-86BF39466723}" dt="2025-11-03T10:28:15.805" v="69" actId="478"/>
          <ac:spMkLst>
            <pc:docMk/>
            <pc:sldMk cId="281246314" sldId="342"/>
            <ac:spMk id="8" creationId="{00000000-0000-0000-0000-000000000000}"/>
          </ac:spMkLst>
        </pc:spChg>
        <pc:spChg chg="del mod">
          <ac:chgData name="Мария Климова" userId="4d778d03ef7e38f6" providerId="LiveId" clId="{3EC96451-5D98-4862-B516-86BF39466723}" dt="2025-11-03T10:30:31.440" v="89" actId="478"/>
          <ac:spMkLst>
            <pc:docMk/>
            <pc:sldMk cId="281246314" sldId="342"/>
            <ac:spMk id="9" creationId="{00000000-0000-0000-0000-000000000000}"/>
          </ac:spMkLst>
        </pc:spChg>
        <pc:picChg chg="add mod">
          <ac:chgData name="Мария Климова" userId="4d778d03ef7e38f6" providerId="LiveId" clId="{3EC96451-5D98-4862-B516-86BF39466723}" dt="2025-11-03T10:27:42.046" v="59"/>
          <ac:picMkLst>
            <pc:docMk/>
            <pc:sldMk cId="281246314" sldId="342"/>
            <ac:picMk id="2" creationId="{C50DD95F-7636-0E28-2B17-DC2B48762B88}"/>
          </ac:picMkLst>
        </pc:picChg>
        <pc:picChg chg="mod">
          <ac:chgData name="Мария Климова" userId="4d778d03ef7e38f6" providerId="LiveId" clId="{3EC96451-5D98-4862-B516-86BF39466723}" dt="2025-11-03T10:31:55.377" v="109" actId="1076"/>
          <ac:picMkLst>
            <pc:docMk/>
            <pc:sldMk cId="281246314" sldId="342"/>
            <ac:picMk id="3" creationId="{00000000-0000-0000-0000-000000000000}"/>
          </ac:picMkLst>
        </pc:picChg>
        <pc:picChg chg="del">
          <ac:chgData name="Мария Климова" userId="4d778d03ef7e38f6" providerId="LiveId" clId="{3EC96451-5D98-4862-B516-86BF39466723}" dt="2025-11-03T10:30:31.440" v="89" actId="478"/>
          <ac:picMkLst>
            <pc:docMk/>
            <pc:sldMk cId="281246314" sldId="342"/>
            <ac:picMk id="4" creationId="{00000000-0000-0000-0000-000000000000}"/>
          </ac:picMkLst>
        </pc:picChg>
        <pc:cxnChg chg="add mod">
          <ac:chgData name="Мария Климова" userId="4d778d03ef7e38f6" providerId="LiveId" clId="{3EC96451-5D98-4862-B516-86BF39466723}" dt="2025-11-03T10:27:42.046" v="59"/>
          <ac:cxnSpMkLst>
            <pc:docMk/>
            <pc:sldMk cId="281246314" sldId="342"/>
            <ac:cxnSpMk id="5" creationId="{D6BD4A80-5F48-5491-1BC3-BCCA821525C7}"/>
          </ac:cxnSpMkLst>
        </pc:cxnChg>
      </pc:sldChg>
      <pc:sldChg chg="modSp">
        <pc:chgData name="Мария Климова" userId="4d778d03ef7e38f6" providerId="LiveId" clId="{3EC96451-5D98-4862-B516-86BF39466723}" dt="2025-11-03T10:26:46.523" v="58" actId="207"/>
        <pc:sldMkLst>
          <pc:docMk/>
          <pc:sldMk cId="2828123329" sldId="345"/>
        </pc:sldMkLst>
        <pc:graphicFrameChg chg="mod">
          <ac:chgData name="Мария Климова" userId="4d778d03ef7e38f6" providerId="LiveId" clId="{3EC96451-5D98-4862-B516-86BF39466723}" dt="2025-11-03T10:26:46.523" v="58" actId="207"/>
          <ac:graphicFrameMkLst>
            <pc:docMk/>
            <pc:sldMk cId="2828123329" sldId="345"/>
            <ac:graphicFrameMk id="17" creationId="{00000000-0000-0000-0000-000000000000}"/>
          </ac:graphicFrameMkLst>
        </pc:graphicFrameChg>
      </pc:sldChg>
      <pc:sldChg chg="add del ord">
        <pc:chgData name="Мария Климова" userId="4d778d03ef7e38f6" providerId="LiveId" clId="{3EC96451-5D98-4862-B516-86BF39466723}" dt="2025-11-03T10:43:56.788" v="195" actId="47"/>
        <pc:sldMkLst>
          <pc:docMk/>
          <pc:sldMk cId="3216503512" sldId="347"/>
        </pc:sldMkLst>
      </pc:sldChg>
      <pc:sldChg chg="addSp delSp modSp mod ord">
        <pc:chgData name="Мария Климова" userId="4d778d03ef7e38f6" providerId="LiveId" clId="{3EC96451-5D98-4862-B516-86BF39466723}" dt="2025-11-03T10:44:15.308" v="198" actId="20577"/>
        <pc:sldMkLst>
          <pc:docMk/>
          <pc:sldMk cId="3414730511" sldId="348"/>
        </pc:sldMkLst>
        <pc:spChg chg="add mod">
          <ac:chgData name="Мария Климова" userId="4d778d03ef7e38f6" providerId="LiveId" clId="{3EC96451-5D98-4862-B516-86BF39466723}" dt="2025-11-03T10:40:40.364" v="175" actId="113"/>
          <ac:spMkLst>
            <pc:docMk/>
            <pc:sldMk cId="3414730511" sldId="348"/>
            <ac:spMk id="3" creationId="{5EBA1CD0-FE4F-E569-946B-1FC189DB5465}"/>
          </ac:spMkLst>
        </pc:spChg>
        <pc:spChg chg="add mod">
          <ac:chgData name="Мария Климова" userId="4d778d03ef7e38f6" providerId="LiveId" clId="{3EC96451-5D98-4862-B516-86BF39466723}" dt="2025-11-03T10:42:39.289" v="185" actId="1076"/>
          <ac:spMkLst>
            <pc:docMk/>
            <pc:sldMk cId="3414730511" sldId="348"/>
            <ac:spMk id="4" creationId="{5E7C124C-FF6A-2410-8A00-E115E160C2CB}"/>
          </ac:spMkLst>
        </pc:spChg>
        <pc:spChg chg="add mod">
          <ac:chgData name="Мария Климова" userId="4d778d03ef7e38f6" providerId="LiveId" clId="{3EC96451-5D98-4862-B516-86BF39466723}" dt="2025-11-03T10:42:49.492" v="187" actId="1076"/>
          <ac:spMkLst>
            <pc:docMk/>
            <pc:sldMk cId="3414730511" sldId="348"/>
            <ac:spMk id="5" creationId="{2EBE7929-53D9-3522-2212-F9C35DDB7D32}"/>
          </ac:spMkLst>
        </pc:spChg>
        <pc:spChg chg="add mod">
          <ac:chgData name="Мария Климова" userId="4d778d03ef7e38f6" providerId="LiveId" clId="{3EC96451-5D98-4862-B516-86BF39466723}" dt="2025-11-03T10:42:59.701" v="190" actId="14100"/>
          <ac:spMkLst>
            <pc:docMk/>
            <pc:sldMk cId="3414730511" sldId="348"/>
            <ac:spMk id="6" creationId="{C4B00189-AAC9-E706-D467-C456547F81BF}"/>
          </ac:spMkLst>
        </pc:spChg>
        <pc:spChg chg="del">
          <ac:chgData name="Мария Климова" userId="4d778d03ef7e38f6" providerId="LiveId" clId="{3EC96451-5D98-4862-B516-86BF39466723}" dt="2025-11-03T10:43:46.164" v="193" actId="478"/>
          <ac:spMkLst>
            <pc:docMk/>
            <pc:sldMk cId="3414730511" sldId="348"/>
            <ac:spMk id="9" creationId="{00000000-0000-0000-0000-000000000000}"/>
          </ac:spMkLst>
        </pc:spChg>
        <pc:spChg chg="add mod">
          <ac:chgData name="Мария Климова" userId="4d778d03ef7e38f6" providerId="LiveId" clId="{3EC96451-5D98-4862-B516-86BF39466723}" dt="2025-11-03T10:44:15.308" v="198" actId="20577"/>
          <ac:spMkLst>
            <pc:docMk/>
            <pc:sldMk cId="3414730511" sldId="348"/>
            <ac:spMk id="11" creationId="{86AE1B71-290A-BF12-8F5D-E15B3C3484FC}"/>
          </ac:spMkLst>
        </pc:spChg>
        <pc:graphicFrameChg chg="mod">
          <ac:chgData name="Мария Климова" userId="4d778d03ef7e38f6" providerId="LiveId" clId="{3EC96451-5D98-4862-B516-86BF39466723}" dt="2025-11-03T10:39:12.489" v="153" actId="1076"/>
          <ac:graphicFrameMkLst>
            <pc:docMk/>
            <pc:sldMk cId="3414730511" sldId="348"/>
            <ac:graphicFrameMk id="7" creationId="{00000000-0000-0000-0000-000000000000}"/>
          </ac:graphicFrameMkLst>
        </pc:graphicFrameChg>
        <pc:picChg chg="add mod">
          <ac:chgData name="Мария Климова" userId="4d778d03ef7e38f6" providerId="LiveId" clId="{3EC96451-5D98-4862-B516-86BF39466723}" dt="2025-11-03T10:39:54.620" v="168" actId="1076"/>
          <ac:picMkLst>
            <pc:docMk/>
            <pc:sldMk cId="3414730511" sldId="348"/>
            <ac:picMk id="2" creationId="{793C3BA4-3265-F041-23A9-42A996C203B7}"/>
          </ac:picMkLst>
        </pc:picChg>
      </pc:sldChg>
      <pc:sldChg chg="modSp mod">
        <pc:chgData name="Мария Климова" userId="4d778d03ef7e38f6" providerId="LiveId" clId="{3EC96451-5D98-4862-B516-86BF39466723}" dt="2025-11-03T10:25:27.982" v="55" actId="1076"/>
        <pc:sldMkLst>
          <pc:docMk/>
          <pc:sldMk cId="4260177701" sldId="349"/>
        </pc:sldMkLst>
        <pc:spChg chg="mod">
          <ac:chgData name="Мария Климова" userId="4d778d03ef7e38f6" providerId="LiveId" clId="{3EC96451-5D98-4862-B516-86BF39466723}" dt="2025-11-03T10:25:27.982" v="55" actId="1076"/>
          <ac:spMkLst>
            <pc:docMk/>
            <pc:sldMk cId="4260177701" sldId="349"/>
            <ac:spMk id="6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Считаете ли Вы, что цифровая трансформация библиотеки является условием ее устойчивого развития?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да, обязательным условием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B2-48BA-9AEF-F9A9E69151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да, важным, но необязательным условием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B2-48BA-9AEF-F9A9E69151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да, но одним из наименее важных условий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B2-48BA-9AEF-F9A9E69151E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нет, не имеет значения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B2-48BA-9AEF-F9A9E69151E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нет, мешает устойчивому развитию библиотеки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3B2-48BA-9AEF-F9A9E69151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47423552"/>
        <c:axId val="1047418656"/>
      </c:barChart>
      <c:catAx>
        <c:axId val="10474235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47418656"/>
        <c:crosses val="autoZero"/>
        <c:auto val="1"/>
        <c:lblAlgn val="ctr"/>
        <c:lblOffset val="100"/>
        <c:noMultiLvlLbl val="0"/>
      </c:catAx>
      <c:valAx>
        <c:axId val="104741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742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6308B-A9EA-46DF-B3D5-A537BF43C8D7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D1027-9291-4D7E-8F50-8BF083FE3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67C00-F679-4C51-9894-9E2214E5C2F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22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876-83A9-4FB2-801B-7FAB5E189532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0A9C-9E5B-4F55-8514-40B63D066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1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876-83A9-4FB2-801B-7FAB5E189532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0A9C-9E5B-4F55-8514-40B63D066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0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876-83A9-4FB2-801B-7FAB5E189532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0A9C-9E5B-4F55-8514-40B63D066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2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876-83A9-4FB2-801B-7FAB5E189532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0A9C-9E5B-4F55-8514-40B63D066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4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876-83A9-4FB2-801B-7FAB5E189532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0A9C-9E5B-4F55-8514-40B63D066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77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876-83A9-4FB2-801B-7FAB5E189532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0A9C-9E5B-4F55-8514-40B63D066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876-83A9-4FB2-801B-7FAB5E189532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0A9C-9E5B-4F55-8514-40B63D066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3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876-83A9-4FB2-801B-7FAB5E189532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0A9C-9E5B-4F55-8514-40B63D066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1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876-83A9-4FB2-801B-7FAB5E189532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0A9C-9E5B-4F55-8514-40B63D066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4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876-83A9-4FB2-801B-7FAB5E189532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0A9C-9E5B-4F55-8514-40B63D066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3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876-83A9-4FB2-801B-7FAB5E189532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0A9C-9E5B-4F55-8514-40B63D066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58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7A876-83A9-4FB2-801B-7FAB5E189532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90A9C-9E5B-4F55-8514-40B63D066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8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5F68911-DBC6-3743-A9A4-76AB6EB882FE}"/>
              </a:ext>
            </a:extLst>
          </p:cNvPr>
          <p:cNvSpPr/>
          <p:nvPr/>
        </p:nvSpPr>
        <p:spPr>
          <a:xfrm>
            <a:off x="322941" y="4505355"/>
            <a:ext cx="8643317" cy="610095"/>
          </a:xfrm>
          <a:prstGeom prst="rect">
            <a:avLst/>
          </a:prstGeom>
          <a:solidFill>
            <a:srgbClr val="971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9C2364D-A2AA-A54B-9641-9477E1104FE4}"/>
              </a:ext>
            </a:extLst>
          </p:cNvPr>
          <p:cNvSpPr txBox="1"/>
          <p:nvPr/>
        </p:nvSpPr>
        <p:spPr>
          <a:xfrm>
            <a:off x="4462838" y="216206"/>
            <a:ext cx="218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rgbClr val="005A7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67844" y="843558"/>
            <a:ext cx="8628412" cy="0"/>
          </a:xfrm>
          <a:prstGeom prst="line">
            <a:avLst/>
          </a:prstGeom>
          <a:ln>
            <a:solidFill>
              <a:srgbClr val="9714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finogenovav\Desktop\логотип пнг гпнтб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08570"/>
            <a:ext cx="25457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844" y="1008194"/>
            <a:ext cx="6824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Факторы устойчивости библиотек: мировые тенденции и практики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5" y="2717522"/>
            <a:ext cx="4843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0000"/>
                </a:solidFill>
                <a:cs typeface="Calibri" pitchFamily="34" charset="0"/>
              </a:rPr>
              <a:t>Бычкова Елена Феликсовна, канд. </a:t>
            </a:r>
            <a:r>
              <a:rPr lang="ru-RU" altLang="ru-RU" sz="1400" dirty="0" err="1">
                <a:solidFill>
                  <a:srgbClr val="000000"/>
                </a:solidFill>
                <a:cs typeface="Calibri" pitchFamily="34" charset="0"/>
              </a:rPr>
              <a:t>пед</a:t>
            </a:r>
            <a:r>
              <a:rPr lang="ru-RU" altLang="ru-RU" sz="1400" dirty="0">
                <a:solidFill>
                  <a:srgbClr val="000000"/>
                </a:solidFill>
                <a:cs typeface="Calibri" pitchFamily="34" charset="0"/>
              </a:rPr>
              <a:t>. наук, ведущий научный сотрудник, руководитель группы поддержки и развития проектов в области экологии и устойчивого развития ГПНТБ </a:t>
            </a:r>
            <a:r>
              <a:rPr lang="ru-RU" altLang="ru-RU" sz="1400" dirty="0" smtClean="0">
                <a:solidFill>
                  <a:srgbClr val="000000"/>
                </a:solidFill>
                <a:cs typeface="Calibri" pitchFamily="34" charset="0"/>
              </a:rPr>
              <a:t>России</a:t>
            </a:r>
            <a:endParaRPr lang="ru-RU" altLang="ru-RU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65843B-2B2E-F54D-03FE-DE75847A3246}"/>
              </a:ext>
            </a:extLst>
          </p:cNvPr>
          <p:cNvSpPr txBox="1"/>
          <p:nvPr/>
        </p:nvSpPr>
        <p:spPr>
          <a:xfrm>
            <a:off x="310591" y="4533404"/>
            <a:ext cx="85727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ГЗ по теме НИР «Электронное библиотековедение и развитие библиотечно-библиографической деятельности научных библиотек в условиях цифровой трансформации и цифровой зрелости информационной и образовательной среды»</a:t>
            </a:r>
          </a:p>
          <a:p>
            <a:r>
              <a:rPr lang="ru-RU" sz="1000" dirty="0">
                <a:solidFill>
                  <a:schemeClr val="bg1"/>
                </a:solidFill>
                <a:latin typeface="+mj-lt"/>
              </a:rPr>
              <a:t>«Цифровая трансформация как фактор устойчивости развития научной библиотеки»</a:t>
            </a:r>
            <a:endParaRPr lang="ru-RU" sz="10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4129"/>
            <a:ext cx="2184443" cy="97459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159172"/>
            <a:ext cx="3888432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 отставать в достижении гендерного равенства к 2030 году.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пятая девушка по-прежнему выходит замуж в возрасте до 18 лет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участии женщин в общественной жизни остается недостижимым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руководящих должностях при нынешних темпах достижения равенства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потребуется еще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176 лет.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94129"/>
            <a:ext cx="2139727" cy="95326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1159172"/>
            <a:ext cx="475252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2015 по 2022 год доля населения, пользующегося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безопасной питьевой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водой, возросла с 69 до 73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безопасной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санитарией выросли с 49 до 57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доля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гигиенических услуг возросла с 67 до 75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в 2022 году 2,2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миллиарда человек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по-прежнему не имели безопасной питьевой воды, 3,5 миллиарда не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имели безопасной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санитарии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миллионы спутниковых снимков, ученые нанесли на карту постоянные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объекты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всему миру с 2005 по 2022 год. Анализ показал чистое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увеличение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2,1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025273"/>
            <a:ext cx="8491963" cy="18361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– точка доступа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правах женщин и девочек и возможностях для них,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методах ведения сельского хозяйства и очистки сточных вод, а также о качестве доступной для населения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воды состоянии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водных и болотных угодий и мерах по их сохранению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восстановлению;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коворкинга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доступа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образовательным ресурсам 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услугам. 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20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413"/>
            <a:ext cx="2238003" cy="79208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49263" y="995981"/>
            <a:ext cx="4536504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не имеющих доступа к электричеству, сократилось с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958 млн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до 685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году. Число людей, не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использующих экологически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чистое топливо для приготовления пищи, за тот же период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с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2,1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млрд.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мощности по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 электроэнергии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возобновляемых источников энергии начали расширяться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беспрецедентными темпами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ожидается, что эта тенденция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сохранится.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ускорения прогресса к 2030 году около 1,8 миллиарда человек по-прежнему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готовить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еду, используя загрязняющие окружающую среду плиты и виды топлива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885" y="105413"/>
            <a:ext cx="2132112" cy="81015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160885" y="1001539"/>
            <a:ext cx="3807541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мирового ВВП замедлился, а производительность труда находится на прежнем уровне, что создает риски для экономического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Глобальная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безработица упала до рекордно низкого уровня,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разрыв между женщинами и молодежью сохраняется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0131" y="3205612"/>
            <a:ext cx="8712968" cy="18643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– точка доступа к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информации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современных источниках энергии и способах ее получения; создание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доступных банков данных инновационных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трудовых вакансий и т.п.;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доступности образовательных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технологий энергосбережения непосредственно в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библиотеках.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28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3479"/>
            <a:ext cx="2664296" cy="88951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1060808"/>
            <a:ext cx="3575153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демонстрирует медленный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Продолжающееся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CO2 интенсивность выбросов пока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сокращения глобальных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выбросов.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Средне-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высокотехнологичные отрасли демонстрируют устойчивость, несмотря на глобальные экономические вызовы.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580" y="75660"/>
            <a:ext cx="2443361" cy="98514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084750"/>
            <a:ext cx="5004048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живущих с доходом ниже половины среднего, снижается во всем мире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разрыва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доходах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богатыми и бедными экономиками.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по-прежнему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недопредставлены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принятия международных экономических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было самое большое количество беженцев, и он стал самым смертоносным годом за всю историю наблюдений 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мигрантов.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219822"/>
            <a:ext cx="8556657" cy="183610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поиске деловой информации, центр просвещения, адаптации;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оздание ресурсов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отражающих современные инновации и технологические достижения; обеспечение доступа к ним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применение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новейших технологий поиска и потребления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информации; обеспечение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доступа 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возможностях социальной помощи и защиты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9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5" y="106928"/>
            <a:ext cx="2054573" cy="75145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908548"/>
            <a:ext cx="3240360" cy="230832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 примерно четверть городского населения проживает в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трущобах.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остается недоступным для 40 процентов городских жителей по всему миру.</a:t>
            </a:r>
          </a:p>
          <a:p>
            <a:pPr algn="just"/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воздуха улучшилось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по-прежнему не соответствует требованиям полной защиты общественного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темпы нерегулируемого разрастания городов оказывают давление на окружающую среду и снижают качество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969" y="106928"/>
            <a:ext cx="1982895" cy="75145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908548"/>
            <a:ext cx="5328592" cy="2308324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добились успехов в выполнении обязательств по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международным экологическим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соглашениям об опасных отходах и других химических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веществах и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внедрении комплексных подходов к борьбе с деградацией окружающей среды.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модели нерационального потребления и производства сохраняются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выбрасывает 1,05 миллиарда метрических тонн продовольствия, несмотря на то, что сотни миллионов людей сталкиваются с голодом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потребления и недостаточное повторное использование или переработка приводят к образованию огромных куч электронных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стран и компаний публикуют отчеты о мерах по обеспечению устойчивого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Глобальный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потребления материалов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замедляется. </a:t>
            </a:r>
            <a:endParaRPr lang="ru-RU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0925" y="3281862"/>
            <a:ext cx="8856984" cy="16344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–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культурной жизни сообщества, просветительский центр, точка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Интернет;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общедоступных культурных, образовательных, информационных центров на базе технически оснащенных зеленых и устойчивых библиотек. Информирование пользователей о достижениях науки и новейших внедряемых технологиях с целью формирования модели грамотного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потребления.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71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5420"/>
            <a:ext cx="2310641" cy="79208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987574"/>
            <a:ext cx="655272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не уменьшилось,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глобальные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выбросы парниковых газов продолжают расти. Сообщества по всему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 страдают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экстремальных погодных условий и все более частых 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интенсивных стихийных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бедствий, ежедневно разрушающих жизни и средства к существованию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за всю историю выбросы парниковых газов свидетельствуют о неспособности глобального сообщества достичь целей в области изменения климата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был самым теплым за все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 того как стихийные бедствия становятся все более вероятными, повышение готовности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ним приводит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снижению показателей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смертности.</a:t>
            </a:r>
            <a:endParaRPr lang="ru-RU" sz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3075806"/>
            <a:ext cx="8568952" cy="16344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– точка доступа 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информации, место проведения просветительских мероприятий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вопросам глобального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климата; обеспечение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доступа к соответствующим образовательным программам и тематическим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ресурсам;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населения серьезного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отношения к вопросам изменения климата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14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1470"/>
            <a:ext cx="1989208" cy="79208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0346" y="1005865"/>
            <a:ext cx="3888432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Рекордно высокие температуры океана вызвали обесцвечивание кораллов.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Океаны сталкиваются со значительными проблемами, связанными 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эвтрофикацией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(цветение воды), сокращением рыбных запасов, повышением температуры и широко распространенным загрязнением. Все эти факторы разрушают среду обитания, уменьшают биоразнообразие и угрожают прибрежным сообществам и здоровью морских экосистем, имеющих жизненно важное значение для более чем 3 миллиардов человек.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732" y="33840"/>
            <a:ext cx="2304256" cy="8887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04193" y="1007899"/>
            <a:ext cx="457200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лесов в мире продолжает сокращаться, главным образом из-за расширения сельского хозяйства, несмотря на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заметный прогресс в области устойчивого лесопользования.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ключевых районов биоразнообразия застопорилась, а глобальный незаконный оборот дикой природы неуклонно растет, создавая серьезные угрозы биоразнообразию.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для биологических видов продолжают возрастать во всем мире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Пагубные изменения растительного покрова оказывают влияние на экосистемы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800" y="3291830"/>
            <a:ext cx="7614592" cy="13280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Библиотека – центр просвещения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области состояния и сохранения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водных ресурсов экосистем суши, центр обеспечения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доступа 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соответствующим просветительским и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образовательным программам и тематическим ресурсам.</a:t>
            </a:r>
          </a:p>
        </p:txBody>
      </p:sp>
    </p:spTree>
    <p:extLst>
      <p:ext uri="{BB962C8B-B14F-4D97-AF65-F5344CB8AC3E}">
        <p14:creationId xmlns:p14="http://schemas.microsoft.com/office/powerpoint/2010/main" val="3367028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1470"/>
            <a:ext cx="3594224" cy="79208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919554"/>
            <a:ext cx="4536504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Многочисленные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кризисы влияют на надежность государственного бюджета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половине стран тюрьмы переполнены, что вызывает озабоченность по поводу состояния здоровья и прав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насильственно перемещенных лиц достигло беспрецедентных120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2024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среди гражданского населения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вооруженных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конфликтах выросли на 72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 продолжает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отвлекать ресурсы от устойчивого развития, при этом каждый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пятый человек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сообщает, что его просили заплатить или что он дал взятку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государственному должностному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лицу за последние 12 месяцев.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3119208"/>
            <a:ext cx="8982998" cy="19409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– точка доступа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Интернет;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наращиванию информационного потока и обмену знаниями между учреждениями и заинтересованными сторонами посредством создания программ онлайн-обучения и БД фактографической информации.</a:t>
            </a:r>
          </a:p>
          <a:p>
            <a:pPr algn="just"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доступа граждан к объективной актуальной статистической информации, направленной на достижение ЦУР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51470"/>
            <a:ext cx="2520168" cy="79208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716016" y="915566"/>
            <a:ext cx="4320480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Триллионы долларов, необходимые для достижения ЦУР, требуют от мировых лидеров быстрого увеличения инвестиций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мире каждый третий человек по-прежнему не подключен к Интернету, что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подчеркивает актуальность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инвестиций в инфраструктуру и доступ к недорогому Интернету, особенно в слаборазвитых регионах</a:t>
            </a:r>
          </a:p>
          <a:p>
            <a:pPr algn="just"/>
            <a:r>
              <a:rPr lang="ru-RU" sz="1200" dirty="0" smtClean="0">
                <a:solidFill>
                  <a:srgbClr val="00B050"/>
                </a:solidFill>
              </a:rPr>
              <a:t>Примерно </a:t>
            </a:r>
            <a:r>
              <a:rPr lang="ru-RU" sz="1200" dirty="0">
                <a:solidFill>
                  <a:srgbClr val="00B050"/>
                </a:solidFill>
              </a:rPr>
              <a:t>67 </a:t>
            </a:r>
            <a:r>
              <a:rPr lang="ru-RU" sz="1200" dirty="0" smtClean="0">
                <a:solidFill>
                  <a:srgbClr val="00B050"/>
                </a:solidFill>
              </a:rPr>
              <a:t>% </a:t>
            </a:r>
            <a:r>
              <a:rPr lang="ru-RU" sz="1200" dirty="0">
                <a:solidFill>
                  <a:srgbClr val="00B050"/>
                </a:solidFill>
              </a:rPr>
              <a:t>населения мира, или 5,4 </a:t>
            </a:r>
            <a:r>
              <a:rPr lang="ru-RU" sz="1200" dirty="0" smtClean="0">
                <a:solidFill>
                  <a:srgbClr val="00B050"/>
                </a:solidFill>
              </a:rPr>
              <a:t>млрд </a:t>
            </a:r>
            <a:r>
              <a:rPr lang="ru-RU" sz="1200" dirty="0">
                <a:solidFill>
                  <a:srgbClr val="00B050"/>
                </a:solidFill>
              </a:rPr>
              <a:t>человек, были онлайн в 2023 году, что на 4,7 </a:t>
            </a:r>
            <a:r>
              <a:rPr lang="ru-RU" sz="1200" dirty="0" smtClean="0">
                <a:solidFill>
                  <a:srgbClr val="00B050"/>
                </a:solidFill>
              </a:rPr>
              <a:t>% </a:t>
            </a:r>
            <a:r>
              <a:rPr lang="ru-RU" sz="1200" dirty="0">
                <a:solidFill>
                  <a:srgbClr val="00B050"/>
                </a:solidFill>
              </a:rPr>
              <a:t>больше, чем в 2022 </a:t>
            </a:r>
            <a:r>
              <a:rPr lang="ru-RU" sz="1200" dirty="0" smtClean="0">
                <a:solidFill>
                  <a:srgbClr val="00B050"/>
                </a:solidFill>
              </a:rPr>
              <a:t>г., </a:t>
            </a:r>
            <a:r>
              <a:rPr lang="ru-RU" sz="1200" dirty="0">
                <a:solidFill>
                  <a:srgbClr val="00B050"/>
                </a:solidFill>
              </a:rPr>
              <a:t>и на 69 </a:t>
            </a:r>
            <a:r>
              <a:rPr lang="ru-RU" sz="1200" dirty="0" smtClean="0">
                <a:solidFill>
                  <a:srgbClr val="00B050"/>
                </a:solidFill>
              </a:rPr>
              <a:t>% </a:t>
            </a:r>
            <a:r>
              <a:rPr lang="ru-RU" sz="1200" dirty="0">
                <a:solidFill>
                  <a:srgbClr val="00B050"/>
                </a:solidFill>
              </a:rPr>
              <a:t>больше</a:t>
            </a:r>
            <a:r>
              <a:rPr lang="ru-RU" sz="1200" dirty="0" smtClean="0">
                <a:solidFill>
                  <a:srgbClr val="00B050"/>
                </a:solidFill>
              </a:rPr>
              <a:t>, чем </a:t>
            </a:r>
            <a:r>
              <a:rPr lang="ru-RU" sz="1200" dirty="0">
                <a:solidFill>
                  <a:srgbClr val="00B050"/>
                </a:solidFill>
              </a:rPr>
              <a:t>в 2015 </a:t>
            </a:r>
            <a:r>
              <a:rPr lang="ru-RU" sz="1200" dirty="0" smtClean="0">
                <a:solidFill>
                  <a:srgbClr val="00B050"/>
                </a:solidFill>
              </a:rPr>
              <a:t>г. </a:t>
            </a:r>
            <a:endParaRPr lang="ru-RU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2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944" y="3291830"/>
            <a:ext cx="8640960" cy="13803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редоставлять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помещение для работы и досуга для всех категорий граждан не взирая на гендерные, национальные различия и возможности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здоровья;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предоставлять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 в печатном и электронном виде для всех категорий граждан не взирая на гендерные, национальные различия и возможности здоровья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166" y="145322"/>
            <a:ext cx="514806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могут библиотеки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 ЦУР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560" y="753912"/>
            <a:ext cx="3736566" cy="1968616"/>
          </a:xfrm>
          <a:prstGeom prst="rect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75944" y="726894"/>
            <a:ext cx="4572000" cy="23720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распространять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информацию о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ЦУР;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показывать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собственный пример деятельности по достижению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ЦУР;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позиционировать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себя как центр культурного пространства в населенном пункте и соответствующим образом организовывать свою </a:t>
            </a:r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деятельность;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3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55587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13 марта 2021 года № 608-р «Стратегия развития библиотечного дела в Российской Федерации на период до 2030 года». </a:t>
            </a:r>
            <a:r>
              <a:rPr lang="ru-RU" sz="1600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074896"/>
            <a:ext cx="8784976" cy="38472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поддерживают цели устойчивого развития государства, поскольку в них: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граждан к качественной и разнообразной информации, в том числе приобщение детей и подростков к регулярному чтению книг;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продвигаются универсальная грамотность, включая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медийную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информационную, и навыки цифровой грамотности;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пробелы в доступе к информации и оказывается помощь Правительству Российской Федерации, гражданскому обществу и бизнесу лучше понять местные информационные потребности;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место для реализации государственных программ Российской Федерации и сервисов;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цифровая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доступа к информационным и коммуникационным технологиям благодаря усилиям сотрудников, помогающих пользователям получать новые навыки в области цифровой грамотности;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доступ к мировому культурному наследию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finogenovav\Desktop\логотип пнг гпнт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758"/>
            <a:ext cx="1393650" cy="9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206" y="89688"/>
            <a:ext cx="727980" cy="7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71550"/>
            <a:ext cx="8784976" cy="42334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запрос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общества и государства на продвижение ЦУР во всех сферах деятельности отражен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Стратегии развития библиотечного дела в Российской Федерации;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граждане имеют право на доступ к достоверной информации об окружающей среде в соответствии с российским законодательством и реализуют его, в том числе, в библиотеке;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предоставление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экологической информации и просветительская деятельность, направленная на реализацию ЦУР, представляют собой важный тренд работы библиотек во всем мире; 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разнообразный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экологического просвещения и реализации ЦУР в библиотеках представлен в профессиональных публикациях, на сайтах библиотек, в программах международных и национальных библиотечных ассоциаций;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tabLst>
                <a:tab pos="540385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порядке обобщения опыта работы российских и/или зарубежных библиотек можно говорить о создании рейтинга зеленых библиотек.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2120"/>
            <a:ext cx="820891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для активизации деятельности российских библиотек по продвижению ЦУР: 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1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599"/>
            <a:ext cx="5400600" cy="3017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7774"/>
            <a:ext cx="5362895" cy="2224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21854"/>
            <a:ext cx="2476407" cy="1075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40554"/>
            <a:ext cx="1954370" cy="1313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769099" y="217902"/>
            <a:ext cx="3131840" cy="2315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«Зеленые и устойчивые библиотеки»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«библиотеки все типов, которые способны играть значительную роль в поддержке устойчивого развития. Это библиотека, учитывающая экологическую, экономическую и социальную составляющие Целей устойчивого развития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(ЦУР)».</a:t>
            </a:r>
          </a:p>
        </p:txBody>
      </p:sp>
    </p:spTree>
    <p:extLst>
      <p:ext uri="{BB962C8B-B14F-4D97-AF65-F5344CB8AC3E}">
        <p14:creationId xmlns:p14="http://schemas.microsoft.com/office/powerpoint/2010/main" val="8255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44008" y="923159"/>
            <a:ext cx="4295537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 в мире на ближайшее десятилетие определяется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Декларацией "Преобразование нашего мира: Повестка дня в области устойчивого развития на период до 2030 года",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резолюцией Генеральной Ассамблеи Организации Объединенных</a:t>
            </a:r>
          </a:p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Наций 25 сентября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57782"/>
            <a:ext cx="4104456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стороны, библиотеки остаются хранителями накопленных знаний в традиционном бумажном формате, с другой - стремительно развивающиеся процессы цифровизации требуют от библиотек разработки и внедрения принципиально новых форматов хранения и методов работы с 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&lt;…&gt;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направления предусматривает: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глубокую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цифровую трансформацию деятельности библиотек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&lt;…&gt;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436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Российской Федерации от 13 марта 2021 года № 608-р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«Стратегия развития библиотечного дела в Российской Федерации на период до 2030 года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27984" y="3291830"/>
            <a:ext cx="4649792" cy="17366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200" b="1" u="sng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Две серьезных тенденции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определяющие работу библиотек на современном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этапе: </a:t>
            </a:r>
            <a:endParaRPr lang="ru-RU" sz="12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 это курс на устойчивое развитие, создание зеленых и устойчивых библиотек, берущих на себя функцию просвещения и информирования граждан, привлечение их к решению задач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УР; </a:t>
            </a:r>
            <a:endParaRPr lang="ru-RU" sz="1200" b="1" u="sng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– это </a:t>
            </a:r>
            <a:r>
              <a:rPr lang="ru-RU" sz="1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и цифровая трансформация, также успешно реализуемые в библиотеках.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99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548" y="19548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задачи рабочей гипотезы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сформулирован тезис о том, что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трансформация (ЦТ) является фактором устойчивости библиотеки. 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1262832"/>
            <a:ext cx="8280920" cy="31393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подтверждения данной гипотезы было проведено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доказать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 преобразования, происходящие в библиотеке в области цифровой трансформации способствуют реализации принципов устойчивого развития (УР).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достижения данной цели были поставлены следующие задачи: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изучить роль цифровизации в достижении каждой из Целей устойчивого развития (ЦУР);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возможности библиотек в реализации ЦУР с использованием возможностей ЦТ;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оценить пользу и риски ЦТ для достижения принципов УР в библиотечном деле.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5F68911-DBC6-3743-A9A4-76AB6EB882FE}"/>
              </a:ext>
            </a:extLst>
          </p:cNvPr>
          <p:cNvSpPr/>
          <p:nvPr/>
        </p:nvSpPr>
        <p:spPr>
          <a:xfrm>
            <a:off x="488906" y="4443958"/>
            <a:ext cx="8643317" cy="610095"/>
          </a:xfrm>
          <a:prstGeom prst="rect">
            <a:avLst/>
          </a:prstGeom>
          <a:solidFill>
            <a:srgbClr val="9714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1165" y="4470371"/>
            <a:ext cx="842493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cs typeface="Times New Roman" panose="02020603050405020304" pitchFamily="18" charset="0"/>
              </a:rPr>
              <a:t>ГЗ по теме НИР «Электронное библиотековедение и развитие библиотечно-библиографической деятельности научных библиотек в условиях цифровой трансформации и цифровой зрелости информационной и образовательной среды</a:t>
            </a:r>
            <a:r>
              <a:rPr lang="ru-RU" sz="11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» </a:t>
            </a:r>
            <a:r>
              <a:rPr lang="ru-RU" sz="1100" dirty="0" smtClean="0">
                <a:solidFill>
                  <a:schemeClr val="bg1"/>
                </a:solidFill>
              </a:rPr>
              <a:t>«</a:t>
            </a:r>
            <a:r>
              <a:rPr lang="ru-RU" sz="1100" dirty="0">
                <a:solidFill>
                  <a:schemeClr val="bg1"/>
                </a:solidFill>
              </a:rPr>
              <a:t>Цифровая трансформация как фактор устойчивости развития научной библиотеки»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87348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664957"/>
              </p:ext>
            </p:extLst>
          </p:nvPr>
        </p:nvGraphicFramePr>
        <p:xfrm>
          <a:off x="107504" y="123478"/>
          <a:ext cx="8856984" cy="4696002"/>
        </p:xfrm>
        <a:graphic>
          <a:graphicData uri="http://schemas.openxmlformats.org/drawingml/2006/table">
            <a:tbl>
              <a:tblPr firstRow="1" firstCol="1" bandRow="1"/>
              <a:tblGrid>
                <a:gridCol w="3557934"/>
                <a:gridCol w="5299050"/>
              </a:tblGrid>
              <a:tr h="4907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Признаки «зеленой» библиотеки (по концепции ИФЛА):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80" marR="5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Использование цифровых технологий для их реализации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80" marR="5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770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Экологичные здания и </a:t>
                      </a:r>
                      <a:r>
                        <a:rPr lang="ru-RU" sz="1400" b="1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</a:t>
                      </a:r>
                      <a:r>
                        <a:rPr lang="ru-RU" sz="1400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зеленого </a:t>
                      </a:r>
                      <a:r>
                        <a:rPr lang="ru-RU" sz="1400" b="1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офиса.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0" marR="5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современных технологий: энергосберегающие системы отопления и освещения, сбор и использование воды, ответственное потребление </a:t>
                      </a:r>
                      <a:r>
                        <a:rPr lang="ru-RU" sz="1400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энергоресурсов.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0" marR="5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347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Устойчивые библиотечные услуги </a:t>
                      </a:r>
                      <a:r>
                        <a:rPr lang="ru-RU" sz="1400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(напр. доступ пользователей к актуальной и обновляемой информации</a:t>
                      </a:r>
                      <a:r>
                        <a:rPr lang="ru-RU" sz="1400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0" marR="5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электронных каталогов, баз данных, оцифровка библиотечных фондов, обеспечение доступа к электронным полнотекстовым документам в </a:t>
                      </a:r>
                      <a:r>
                        <a:rPr lang="ru-RU" sz="1400" dirty="0" err="1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400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в удаленном режиме</a:t>
                      </a:r>
                      <a:r>
                        <a:rPr lang="ru-RU" sz="1400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запуск отдельных электронных услуг и сервисов (электронный документооборот, электронный заказ, личный кабинет пользователя на сайте библиотеки и др.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b="0" dirty="0" smtClean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Углеродный след снижается за счет цифровизации процессов</a:t>
                      </a:r>
                      <a:r>
                        <a:rPr lang="ru-RU" sz="1400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0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0" marR="5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5403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окружающей средой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(библиотека работает над снижением своего негативного воздействия на окружающую среду).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b="1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Приверженность национальным и международным экологическим целям и </a:t>
                      </a:r>
                      <a:r>
                        <a:rPr lang="ru-RU" sz="1400" b="1" dirty="0" smtClean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программам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0" marR="5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Тиражирование опыта в интернет-пространстве </a:t>
                      </a:r>
                      <a:r>
                        <a:rPr lang="ru-RU" sz="1400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использованием современных средств коммуникации: интернет сайт, социальные сети и т.п.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38383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0" marR="51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375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71323"/>
            <a:ext cx="75249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внедрения цифровых технологий в библиотеках для реализации ЦУР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89628"/>
              </p:ext>
            </p:extLst>
          </p:nvPr>
        </p:nvGraphicFramePr>
        <p:xfrm>
          <a:off x="179512" y="469200"/>
          <a:ext cx="8784976" cy="4394168"/>
        </p:xfrm>
        <a:graphic>
          <a:graphicData uri="http://schemas.openxmlformats.org/drawingml/2006/table">
            <a:tbl>
              <a:tblPr firstRow="1" firstCol="1" bandRow="1"/>
              <a:tblGrid>
                <a:gridCol w="2574856"/>
                <a:gridCol w="6210120"/>
              </a:tblGrid>
              <a:tr h="3194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ЦУР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Цифровая трансформация библиотек для реализации данной цели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19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1: Ликвидация нищеты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062" marR="39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электронных информационных и образовательных ресурсов;</a:t>
                      </a:r>
                    </a:p>
                    <a:p>
                      <a:pPr algn="justLow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свободного и бесплатного удаленного доступа к информации, ее источникам и пространству, в котором она может быть получена.</a:t>
                      </a:r>
                    </a:p>
                  </a:txBody>
                  <a:tcPr marL="39062" marR="39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19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2: Ликвидация голода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специальной информации о производстве, хранении, использовании продовольствия, создание площадок для обучения и обмена опытом и трансляция их опыта для удаленных пользователей.</a:t>
                      </a:r>
                    </a:p>
                  </a:txBody>
                  <a:tcPr marL="39062" marR="39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590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3: Хорошее здоровье и благополучие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062" marR="39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доступа к специальной информации по современной доказательной и традиционной медицине, пропаганда ЗОЖ;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распространение информации и пропаганда знаний о достижениях медицины и мерах по профилактике здоровья (например, вакцинации).</a:t>
                      </a:r>
                    </a:p>
                  </a:txBody>
                  <a:tcPr marL="39062" marR="39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8385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4: Качество образования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39062" marR="39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доступа к компьютерам, Интернету и оборудованию, в том числе адаптированному для инвалидов;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доступа к учебным и научным онлайн-ресурсам;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уровня цифровой грамотности граждан в работе с данными, концепциями и инструментами информационных технологий, развитие цифровых навыков.</a:t>
                      </a:r>
                    </a:p>
                  </a:txBody>
                  <a:tcPr marL="39062" marR="39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182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5: Обеспечение гендерного равенства и расширение прав и возможностей всех женщин и девочек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062" marR="39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равного доступа к информации о правах женщин и девочек и возможностях для них, к образовательным ресурсам и услугам;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сотрудницам и сотрудникам библиотеки равных возможностей для повышения квалификации и участия в профессиональных мероприятиях с использованием цифровых технологий;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возможности удалённой занятости.</a:t>
                      </a:r>
                    </a:p>
                  </a:txBody>
                  <a:tcPr marL="39062" marR="390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62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213481"/>
              </p:ext>
            </p:extLst>
          </p:nvPr>
        </p:nvGraphicFramePr>
        <p:xfrm>
          <a:off x="179512" y="267494"/>
          <a:ext cx="8856984" cy="4014724"/>
        </p:xfrm>
        <a:graphic>
          <a:graphicData uri="http://schemas.openxmlformats.org/drawingml/2006/table">
            <a:tbl>
              <a:tblPr firstRow="1" firstCol="1" bandRow="1"/>
              <a:tblGrid>
                <a:gridCol w="2595961"/>
                <a:gridCol w="6261023"/>
              </a:tblGrid>
              <a:tr h="496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6: Чистая вода и санитария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70" marR="3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доступности информации о методах ведения сельского хозяйства и очистки сточных вод, а также о качестве доступной для населения воды,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состоянии водных и болотных угодий и мерах по их сохранению и восстановлению.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670" marR="3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96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7: Недорогостоящая и чистая энергия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70" marR="3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доступности информации о современных источниках энергии и способах ее получения;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внедрение технологий энергосбережения непосредственно в библиотеках как одного из главных условий формирования зеленых библиотек. </a:t>
                      </a:r>
                    </a:p>
                  </a:txBody>
                  <a:tcPr marL="34670" marR="3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961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8: Достойная работа и экономический рост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70" marR="3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доступных банков данных инновационных технологий, трудовых вакансий и т.п.;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доступности образовательных программ, 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программ по финансовой грамотности.</a:t>
                      </a:r>
                    </a:p>
                  </a:txBody>
                  <a:tcPr marL="34670" marR="3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170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9: Индустриализация, инновации и инфраструктура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70" marR="3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тематических полнотекстовых ресурсов, отражающих современные инновации и технологические достижения; обеспечение доступа к ним;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новейших технологий поиска и потребления информации.</a:t>
                      </a:r>
                    </a:p>
                  </a:txBody>
                  <a:tcPr marL="34670" marR="3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2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10: Сокращение неравенства внутри стран и между ними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670" marR="3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доступа к образовательным ресурсам и информации о возможностях социальной помощи и защиты.</a:t>
                      </a:r>
                    </a:p>
                  </a:txBody>
                  <a:tcPr marL="34670" marR="3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2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Устойчивые города и населенные пункты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670" marR="3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общедоступных культурных, образовательных, информационных центров на базе технически оснащенных зеленых и устойчивых библиотек.</a:t>
                      </a:r>
                    </a:p>
                  </a:txBody>
                  <a:tcPr marL="34670" marR="34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30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08201"/>
              </p:ext>
            </p:extLst>
          </p:nvPr>
        </p:nvGraphicFramePr>
        <p:xfrm>
          <a:off x="395536" y="339502"/>
          <a:ext cx="8640960" cy="4613656"/>
        </p:xfrm>
        <a:graphic>
          <a:graphicData uri="http://schemas.openxmlformats.org/drawingml/2006/table">
            <a:tbl>
              <a:tblPr firstRow="1" firstCol="1" bandRow="1"/>
              <a:tblGrid>
                <a:gridCol w="2532645"/>
                <a:gridCol w="6108315"/>
              </a:tblGrid>
              <a:tr h="842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12: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Ответственное потребление и производство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Информирование пользователей о достижениях науки и новейших внедряемых технологиях с целью формирования модели грамотного потребления;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пользователей информацией и сведениями об устойчивом развитии и образе жизни в гармонии с природой, в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в онлайн-формате;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глобальное сотрудничество в сфере информационного обеспечения жизненно важных проблем.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7024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13: Борьба с изменением климата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b="0" spc="-40" dirty="0">
                          <a:solidFill>
                            <a:srgbClr val="4F81B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solidFill>
                          <a:srgbClr val="4F81BD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всех возможностей цифровых технологий, доступных библиотекам, для просвещения в области глобального изменения климата и обеспечение доступа к соответствующим образовательным программам и тематическим ресурсам по вопросам изменения климата;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серьезного отношения к вопросам изменения климата.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214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14: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Сохранение морских экосистем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всех возможностей цифровых технологий, доступных библиотекам, для просвещения в области состояния и сохранения водных ресурсов и обеспечения доступа к соответствующим образовательным программам и тематическим ресурсам.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39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15: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Сохранение экосистем суши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всех возможностей цифровых технологий, доступных библиотекам, для просвещения в области состояния и сохранения экосистем суши и обеспечения доступа к соответствующим образовательным программам и тематическим ресурсам.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218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16: Мир, правосудие, эффективные институты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Содействие наращиванию информационного потока и обмену знаниями между учреждениями и заинтересованными сторонами посредством создания программ онлайн-обучения и БД фактографической информации.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81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 17: Партнерство в интересах устойчивого развития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Обеспечение доступа граждан к объективной актуальной статистической информации, направленной на достижение ЦУР.</a:t>
                      </a:r>
                    </a:p>
                  </a:txBody>
                  <a:tcPr marL="39269" marR="392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254565" y="1185863"/>
            <a:ext cx="1387372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46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89749576"/>
              </p:ext>
            </p:extLst>
          </p:nvPr>
        </p:nvGraphicFramePr>
        <p:xfrm>
          <a:off x="666750" y="330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339502"/>
            <a:ext cx="2358329" cy="166573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080210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83518"/>
            <a:ext cx="98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7574"/>
            <a:ext cx="5832648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 является серьезным фактором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развития библиотек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как позволяет :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сократить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расходы, связанные с комплектованием, обработкой, хранением и предоставлением информации;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обеспечить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сохранность фондов;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обеспечить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информации для всех категорий читателей;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целом внести практический вклад в достижение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ЦУР.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Опасения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связанные с использованием цифровых технологий в библиотеках, лежат в сфере общих опасений, касающихся ЦТ всех областей, и соответственно могут и должны быть решены комплексно для всех областей внедрения ЦТ. 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7768"/>
            <a:ext cx="7572375" cy="28575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707654"/>
            <a:ext cx="2676621" cy="200657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73" y="622855"/>
            <a:ext cx="707670" cy="692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01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7494"/>
            <a:ext cx="794929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ли библиотека заниматься продвижением всех ЦУР?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ли уделять наибольшее внимание каким-то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отдеьным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да, то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реализации какой из ЦУР может и должна сосредоточиться библиотека?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563638"/>
            <a:ext cx="6293227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8776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D24424EC-8992-4504-9CFA-82D46D9E8C8E}"/>
              </a:ext>
            </a:extLst>
          </p:cNvPr>
          <p:cNvSpPr txBox="1">
            <a:spLocks/>
          </p:cNvSpPr>
          <p:nvPr/>
        </p:nvSpPr>
        <p:spPr>
          <a:xfrm>
            <a:off x="683568" y="1398441"/>
            <a:ext cx="5433600" cy="119448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к сотрудничеству!!!</a:t>
            </a:r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xmlns="" id="{E44AEAFF-91DC-4C67-AEA2-32692DBD7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00" y="2921247"/>
            <a:ext cx="4303832" cy="60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9144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alt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Бычкова Елена Феликсовна,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altLang="ru-RU" sz="1400" u="sng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bef@gpntb.ru</a:t>
            </a:r>
            <a:endParaRPr lang="ru-RU" altLang="ru-RU" sz="1400" u="sng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9752B9F-3C9B-40D2-9A9C-390F1BDB4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347614"/>
            <a:ext cx="1828800" cy="230028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" name="Picture 2" descr="C:\Users\finogenovav\Desktop\логотип пнг гпнтб (1).png">
            <a:extLst>
              <a:ext uri="{FF2B5EF4-FFF2-40B4-BE49-F238E27FC236}">
                <a16:creationId xmlns:a16="http://schemas.microsoft.com/office/drawing/2014/main" xmlns="" id="{BB908861-8CE8-F94F-0ABE-15BB96448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08570"/>
            <a:ext cx="254577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74" y="176499"/>
            <a:ext cx="1820620" cy="243221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87" y="2766426"/>
            <a:ext cx="1628303" cy="218207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636" y="1580385"/>
            <a:ext cx="1642915" cy="205665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335" y="2766426"/>
            <a:ext cx="1617378" cy="216236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856" y="334980"/>
            <a:ext cx="1583977" cy="2115249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4332356" y="350785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Библиотечное экологическое движение: по материалам исследования Группы развития проектов в области экологии и устойчивого развития ГПНТБ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2024 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356" y="771550"/>
            <a:ext cx="4744678" cy="2499742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35780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5" y="160897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Указ о национальных целях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Российской Федерации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 период до 2030 года и на перспективу до 2036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 от 7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936" y="1272377"/>
            <a:ext cx="5747538" cy="35702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указе определены 7 целей развития (</a:t>
            </a:r>
            <a:r>
              <a:rPr lang="ru-RU" u="sng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п. </a:t>
            </a:r>
            <a:r>
              <a:rPr lang="ru-RU" u="sng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сохранение </a:t>
            </a:r>
            <a:r>
              <a:rPr lang="ru-RU" sz="1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населения, укрепление здоровья и повышение благополучия людей, поддержка семьи (</a:t>
            </a: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ЦУР</a:t>
            </a:r>
            <a:r>
              <a:rPr lang="en-US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№</a:t>
            </a:r>
            <a:r>
              <a:rPr lang="ru-RU" sz="1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реализация </a:t>
            </a:r>
            <a:r>
              <a:rPr lang="ru-RU" sz="1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потенциала каждого человека, развитие его талантов, воспитание патриотизма и социальной ответственности (</a:t>
            </a: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ЦУР №</a:t>
            </a:r>
            <a:r>
              <a:rPr lang="ru-RU" sz="1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4, 8,10</a:t>
            </a: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комфортная </a:t>
            </a:r>
            <a:r>
              <a:rPr lang="ru-RU" sz="1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 безопасная среда для жизни (</a:t>
            </a: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ЦУР №</a:t>
            </a:r>
            <a:r>
              <a:rPr lang="ru-RU" sz="16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9,11</a:t>
            </a: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);</a:t>
            </a:r>
          </a:p>
          <a:p>
            <a:pPr marL="342900" lvl="0" indent="-342900">
              <a:buAutoNum type="arabicPeriod" startAt="4"/>
              <a:tabLst>
                <a:tab pos="271463" algn="l"/>
              </a:tabLst>
            </a:pP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экологическое благополучие (ЦУР №13,14,15);</a:t>
            </a:r>
          </a:p>
          <a:p>
            <a:pPr marL="342900" lvl="0" indent="-342900">
              <a:buAutoNum type="arabicPeriod" startAt="5"/>
              <a:tabLst>
                <a:tab pos="271463" algn="l"/>
              </a:tabLst>
            </a:pP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устойчивая и динамичная экономика (ЦУР № 8, 9, 12);</a:t>
            </a:r>
          </a:p>
          <a:p>
            <a:pPr marL="342900" lvl="0" indent="-342900">
              <a:buAutoNum type="arabicPeriod" startAt="6"/>
              <a:tabLst>
                <a:tab pos="271463" algn="l"/>
              </a:tabLst>
            </a:pP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технологическое лидерство (ЦУР №9);</a:t>
            </a:r>
          </a:p>
          <a:p>
            <a:pPr lvl="0">
              <a:tabLst>
                <a:tab pos="271463" algn="l"/>
              </a:tabLst>
            </a:pPr>
            <a:r>
              <a:rPr lang="ru-RU" sz="16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7.	цифровая трансформация государственного и муниципального управления, экономики и социальной сферы (ЦУР №9,16).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29" y="211673"/>
            <a:ext cx="629872" cy="635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58" y="559415"/>
            <a:ext cx="739183" cy="720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03" y="1632153"/>
            <a:ext cx="711113" cy="718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53" y="2635994"/>
            <a:ext cx="675237" cy="660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23" y="2243503"/>
            <a:ext cx="695200" cy="687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83" y="2319549"/>
            <a:ext cx="695718" cy="68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22" y="198212"/>
            <a:ext cx="656001" cy="648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62" y="603805"/>
            <a:ext cx="668689" cy="676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855" y="1182478"/>
            <a:ext cx="672682" cy="672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06" y="1632154"/>
            <a:ext cx="707227" cy="718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809" y="1279965"/>
            <a:ext cx="707670" cy="692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921" y="2647031"/>
            <a:ext cx="655738" cy="655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23" y="3188671"/>
            <a:ext cx="738158" cy="717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53" y="3554856"/>
            <a:ext cx="739040" cy="714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108" y="3289125"/>
            <a:ext cx="695246" cy="680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173" y="3795886"/>
            <a:ext cx="693775" cy="674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31" y="4262475"/>
            <a:ext cx="672992" cy="66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 descr="C:\Users\finogenovav\Desktop\логотип пнг гпнтб (1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586"/>
            <a:ext cx="1393650" cy="9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23" y="2211710"/>
            <a:ext cx="695200" cy="687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677" y="559416"/>
            <a:ext cx="739183" cy="720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5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7" y="123478"/>
            <a:ext cx="69326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от 18.06.2024 № 529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приоритетных направлений научно-технологического развития и перечня важнейших наукоемких технологий"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553" y="1056032"/>
            <a:ext cx="6446557" cy="38472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ПРИОРИТЕТНЫЕ НАПРАВЛЕНИЯ научно-технологического развития </a:t>
            </a:r>
            <a:endParaRPr lang="ru-RU" b="1" dirty="0" smtClean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Высокоэффективная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ресурсосберегающая энергетика.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Превентивная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персонализированная медицина, обеспечение здорового долголетия.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Высокопродуктивное и устойчивое к изменениям природной среды сельское хозяйство.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Безопасность получения, хранения, передачи и обработки информации.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Интеллектуальные транспортные и телекоммуникационные системы, включая автономные транспортные средства.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Укрепление социокультурной идентичности российского общества и повышение уровня его образования.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Адаптация к изменениям климата, сохранение и рациональное использование природных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finogenovav\Desktop\логотип пнг гпнтб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7966"/>
            <a:ext cx="1393650" cy="9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72" y="867451"/>
            <a:ext cx="707670" cy="692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47" y="1375548"/>
            <a:ext cx="629872" cy="635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28" y="2552685"/>
            <a:ext cx="695200" cy="687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03" y="1635655"/>
            <a:ext cx="655738" cy="655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12" y="2365332"/>
            <a:ext cx="695246" cy="680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68" y="3140780"/>
            <a:ext cx="693775" cy="674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00" y="3501409"/>
            <a:ext cx="739183" cy="720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04" y="4163472"/>
            <a:ext cx="738158" cy="717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331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66" y="92889"/>
            <a:ext cx="1522563" cy="1977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393" y="2144200"/>
            <a:ext cx="2232248" cy="276998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Сейчас, по прошествии трети срока, отведенного на осуществление Повестки дня в области устойчивого развития, очевидно, что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мир отстает от графика достижения глобальных целей к 2030 году.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До вспышки COVID-19 прогресс был неравномерным, и в большинстве областей требовались более активные действия. Пандемия резко затормозила деятельность по достижению многих ЦУР, а в некоторых случаях свела на нет результаты работы за несколько десятилетий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Лю Чжэньмин Заместитель Генерального секретаря по экономическим и социальным вопросам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92888"/>
            <a:ext cx="2354143" cy="24006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целях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устойчивого развития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год. показывает, что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 остановился или был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 вспять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многим направлениям, несмотря на подтвержденные обещания.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Затяжные последствия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COVID-19, усугубленные конфликтами, климатическими потрясениями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экономическими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потрясениями, усугубили существующее неравенство. </a:t>
            </a:r>
            <a:endPara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Лю Чжэньмин Заместитель Генерального секретаря по экономическим и социальным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вопросам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92888"/>
            <a:ext cx="1468646" cy="201632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597318" y="2144200"/>
            <a:ext cx="2039365" cy="24622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000" dirty="0"/>
              <a:t>Для нас наступил момент истины и расплаты. Однако мы можем совместными усилиями превратить его в момент надежды. Я настоятельно призываю все государства-члены сделать 2023 год моментом, когда мы вдохнем новую жизнь в процесс достижения ЦУР, чтобы построить более мирное и процветающее будущее для всех</a:t>
            </a:r>
            <a:r>
              <a:rPr lang="ru-RU" sz="1000" dirty="0" smtClean="0"/>
              <a:t>.</a:t>
            </a:r>
          </a:p>
          <a:p>
            <a:r>
              <a:rPr lang="ru-RU" sz="800" dirty="0" err="1"/>
              <a:t>Антониу</a:t>
            </a:r>
            <a:r>
              <a:rPr lang="ru-RU" sz="800" dirty="0"/>
              <a:t> </a:t>
            </a:r>
            <a:r>
              <a:rPr lang="ru-RU" sz="800" dirty="0" err="1"/>
              <a:t>Гутерриш</a:t>
            </a:r>
            <a:r>
              <a:rPr lang="ru-RU" sz="800" dirty="0"/>
              <a:t> Генеральный секретарь Организации Объединенных Наций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575" y="92888"/>
            <a:ext cx="1479194" cy="197764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2637714"/>
            <a:ext cx="3938319" cy="2276475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06475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18" y="771550"/>
            <a:ext cx="5184576" cy="3886706"/>
          </a:xfrm>
          <a:prstGeom prst="rect">
            <a:avLst/>
          </a:prstGeom>
          <a:ln w="19050">
            <a:solidFill>
              <a:schemeClr val="accent3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09817" y="74366"/>
            <a:ext cx="6768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прогресса в достижении 17 целей на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выполнения задач, поставленных к каждой из ЦУР(в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процентах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(по материалам доклада 2023 г.)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801" y="2050309"/>
            <a:ext cx="693991" cy="718884"/>
          </a:xfrm>
          <a:prstGeom prst="rect">
            <a:avLst/>
          </a:prstGeom>
          <a:noFill/>
          <a:ln w="76200">
            <a:solidFill>
              <a:srgbClr val="FF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197" y="2967363"/>
            <a:ext cx="693991" cy="687737"/>
          </a:xfrm>
          <a:prstGeom prst="rect">
            <a:avLst/>
          </a:prstGeom>
          <a:noFill/>
          <a:ln w="76200">
            <a:solidFill>
              <a:srgbClr val="FF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1131590"/>
            <a:ext cx="668689" cy="720549"/>
          </a:xfrm>
          <a:prstGeom prst="rect">
            <a:avLst/>
          </a:prstGeom>
          <a:noFill/>
          <a:ln w="76200">
            <a:solidFill>
              <a:srgbClr val="FF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01" y="1852139"/>
            <a:ext cx="672682" cy="672682"/>
          </a:xfrm>
          <a:prstGeom prst="rect">
            <a:avLst/>
          </a:prstGeom>
          <a:noFill/>
          <a:ln w="76200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974" y="288160"/>
            <a:ext cx="702309" cy="648671"/>
          </a:xfrm>
          <a:prstGeom prst="rect">
            <a:avLst/>
          </a:prstGeom>
          <a:noFill/>
          <a:ln w="76200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13" y="2657772"/>
            <a:ext cx="707670" cy="692031"/>
          </a:xfrm>
          <a:prstGeom prst="rect">
            <a:avLst/>
          </a:prstGeom>
          <a:noFill/>
          <a:ln w="76200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03" y="3457362"/>
            <a:ext cx="695718" cy="684250"/>
          </a:xfrm>
          <a:prstGeom prst="rect">
            <a:avLst/>
          </a:prstGeom>
          <a:noFill/>
          <a:ln w="76200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29" y="4222340"/>
            <a:ext cx="672992" cy="669274"/>
          </a:xfrm>
          <a:prstGeom prst="rect">
            <a:avLst/>
          </a:prstGeom>
          <a:noFill/>
          <a:ln w="76200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48531"/>
            <a:ext cx="668689" cy="676160"/>
          </a:xfrm>
          <a:prstGeom prst="rect">
            <a:avLst/>
          </a:prstGeom>
          <a:noFill/>
          <a:ln w="76200">
            <a:solidFill>
              <a:srgbClr val="FF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03" y="1083978"/>
            <a:ext cx="676180" cy="635210"/>
          </a:xfrm>
          <a:prstGeom prst="rect">
            <a:avLst/>
          </a:prstGeom>
          <a:noFill/>
          <a:ln w="76200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36" y="2655361"/>
            <a:ext cx="738158" cy="7179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 стрелкой 26"/>
          <p:cNvCxnSpPr/>
          <p:nvPr/>
        </p:nvCxnSpPr>
        <p:spPr>
          <a:xfrm flipH="1">
            <a:off x="5123568" y="3009041"/>
            <a:ext cx="417460" cy="4364"/>
          </a:xfrm>
          <a:prstGeom prst="straightConnector1">
            <a:avLst/>
          </a:prstGeom>
          <a:ln>
            <a:solidFill>
              <a:srgbClr val="9C251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13" y="2654020"/>
            <a:ext cx="707670" cy="692031"/>
          </a:xfrm>
          <a:prstGeom prst="rect">
            <a:avLst/>
          </a:prstGeom>
          <a:noFill/>
          <a:ln w="76200">
            <a:solidFill>
              <a:srgbClr val="CCFF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90" y="1649670"/>
            <a:ext cx="707670" cy="692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 flipH="1">
            <a:off x="5110962" y="1995686"/>
            <a:ext cx="44267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036" y="1649670"/>
            <a:ext cx="707670" cy="692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29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66" y="198936"/>
            <a:ext cx="1728192" cy="94718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" name="Блок-схема: процесс 2"/>
          <p:cNvSpPr/>
          <p:nvPr/>
        </p:nvSpPr>
        <p:spPr>
          <a:xfrm>
            <a:off x="251520" y="1222344"/>
            <a:ext cx="3456384" cy="1200329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году 590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по-прежнему жить в крайней нищете, если сохранятся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нынешние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климата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стихийные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бедствия приводят к тому,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миллионы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становятся бедными или остаются в ловушке бедности.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98936"/>
            <a:ext cx="1830338" cy="94718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95936" y="1222344"/>
            <a:ext cx="4572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году задержка роста коснется каждого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пятого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5 лет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процентов стран столкнулись с умеренно или аномально высокими ценами на продовольствие в 2022 году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нулевого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активизации усилий по преобразованию продовольственных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787774"/>
            <a:ext cx="8496944" cy="19409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b="1" dirty="0"/>
              <a:t>Библиотека – </a:t>
            </a:r>
            <a:r>
              <a:rPr lang="ru-RU" b="1" dirty="0" smtClean="0"/>
              <a:t>культурный центр,  точка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свободного и бесплатного доступа к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информационным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образовательным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ресурсам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специальной информации о производстве, хранении, использовании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продовольствия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пространству, в котором они могут быть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получены;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площадка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обучения и обмена опытом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трансляции его для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удаленных пользователей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3867894"/>
            <a:ext cx="4572000" cy="385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1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3465"/>
            <a:ext cx="1872208" cy="878724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127923"/>
            <a:ext cx="3672408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Пандемия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 обратила вспять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увеличении продолжительности жизни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успехи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борьбе с инфекционными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Стареющие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здравоохранения изо всех сил пытаются удовлетворить растущие потребности стареющего населения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детей в возрасте до 5 лет достигла рекордно низкого уровня в 2022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endParaRPr lang="ru-RU" sz="1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552" y="128986"/>
            <a:ext cx="2238164" cy="87872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067943" y="1073479"/>
            <a:ext cx="4909401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2015 по 2023 год показатель завершения начальной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увеличился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85 до 88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завершения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неполных средних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74 до 78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показатель завершения старших классов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школы 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53 до 59 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только двое из трех детей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странах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Африки к югу от Сахары заканчивают начальную школу вовремя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настоятельная необходимость в усилении образования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климата и устойчивого развития и подготовке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учителей не обучены в соответствии с минимальными стандартами в своей стране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3179040"/>
            <a:ext cx="8797833" cy="19409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Библиотека – </a:t>
            </a:r>
            <a:r>
              <a:rPr lang="ru-RU" b="1" dirty="0" smtClean="0"/>
              <a:t>источник тематической информации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производстве, хранении, использовании продовольствия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специальной информации по современной доказательной и традиционной медицине, пропаганда ЗОЖ;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распространение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и пропаганда знаний о достижениях медицины и мерах по профилактике здоровья (например, вакцинации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площадок для обучения и обмена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4962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/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5582</TotalTime>
  <Words>3599</Words>
  <Application>Microsoft Office PowerPoint</Application>
  <PresentationFormat>Экран (16:9)</PresentationFormat>
  <Paragraphs>235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Cambria</vt:lpstr>
      <vt:lpstr>Century Gothic</vt:lpstr>
      <vt:lpstr>Palatino Linotype</vt:lpstr>
      <vt:lpstr>Symbol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библиотек в обеспечение доступности экологической информации как составной части НТИ, вклад ГПНТБ России</dc:title>
  <dc:creator>Елена Ф. Бычкова</dc:creator>
  <cp:lastModifiedBy>Елена Ф. Бычкова</cp:lastModifiedBy>
  <cp:revision>211</cp:revision>
  <dcterms:created xsi:type="dcterms:W3CDTF">2025-09-03T07:32:43Z</dcterms:created>
  <dcterms:modified xsi:type="dcterms:W3CDTF">2025-12-15T10:27:35Z</dcterms:modified>
</cp:coreProperties>
</file>