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7F63-3852-405E-AFE5-28686373B58F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1B4E8F-098D-4DE8-9DCD-32C33D4B2CD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7F63-3852-405E-AFE5-28686373B58F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4E8F-098D-4DE8-9DCD-32C33D4B2C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7F63-3852-405E-AFE5-28686373B58F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4E8F-098D-4DE8-9DCD-32C33D4B2C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3C27F63-3852-405E-AFE5-28686373B58F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91B4E8F-098D-4DE8-9DCD-32C33D4B2CDD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7F63-3852-405E-AFE5-28686373B58F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4E8F-098D-4DE8-9DCD-32C33D4B2CD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7F63-3852-405E-AFE5-28686373B58F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4E8F-098D-4DE8-9DCD-32C33D4B2CD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4E8F-098D-4DE8-9DCD-32C33D4B2CD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7F63-3852-405E-AFE5-28686373B58F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7F63-3852-405E-AFE5-28686373B58F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4E8F-098D-4DE8-9DCD-32C33D4B2CD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7F63-3852-405E-AFE5-28686373B58F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4E8F-098D-4DE8-9DCD-32C33D4B2C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3C27F63-3852-405E-AFE5-28686373B58F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91B4E8F-098D-4DE8-9DCD-32C33D4B2CD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7F63-3852-405E-AFE5-28686373B58F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1B4E8F-098D-4DE8-9DCD-32C33D4B2CD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3C27F63-3852-405E-AFE5-28686373B58F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91B4E8F-098D-4DE8-9DCD-32C33D4B2CDD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kav@gpntb.ru" TargetMode="External"/><Relationship Id="rId2" Type="http://schemas.openxmlformats.org/officeDocument/2006/relationships/hyperlink" Target="mailto:bef001@gpntb.ru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cology.gpntb.ru/JubVernad/" TargetMode="External"/><Relationship Id="rId2" Type="http://schemas.openxmlformats.org/officeDocument/2006/relationships/hyperlink" Target="mailto:bef@gpntb.ru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library.ru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Проекты ГПНТБ России 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к 160-летию со Дня рождения В. И. Вернадского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293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9912" y="4581128"/>
            <a:ext cx="5111143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Спасибо за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внимание!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Группа развития проектов в области экологии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и устойчивого развития ГПНТБ России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  <a:hlinkClick r:id="rId2"/>
              </a:rPr>
              <a:t>bef001@gpntb.ru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  <a:hlinkClick r:id="rId3"/>
              </a:rPr>
              <a:t>kav@gpntb.ru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940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8807840" cy="4731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8258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11960" y="1858010"/>
            <a:ext cx="2568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https://ecology.gpntb.ru/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579059" cy="29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98315"/>
            <a:ext cx="7145308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861048"/>
            <a:ext cx="4680520" cy="2725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11960" y="404664"/>
            <a:ext cx="3640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https://ecology.gpntb.ru/JubVernad/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387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4266" y="3573016"/>
            <a:ext cx="68407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Подробнее…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Цикл вебинаров: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2 марта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–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В.И. Вернадский: человек, ученый,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мыслитель.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22 марта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–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В. И. Вернадский: вклад в науку (Лекция «Человек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и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геосфера»).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Апрель-м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ай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– В. И. Вернадский: учителя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соратники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ученики, научная школа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Сентябрь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–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В. И. Вернадский: философское наследие (от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экологического просвещения к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ноосферному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мышлению).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7579059" cy="29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9332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341314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5589240"/>
            <a:ext cx="4268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https://ecology.gpntb.ru/webinar/VernJub/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87900" y="4046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2 марта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В.И. Вернадский: человек, ученый, мыслитель.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325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689" y="1988840"/>
            <a:ext cx="6318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Подробнее…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книжные выставки, на которых представлены труды В. И. Вернадского и его сподвижников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96952"/>
            <a:ext cx="657225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9101"/>
            <a:ext cx="4842755" cy="1899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5409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8590" y="2204864"/>
            <a:ext cx="777381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Подробнее…</a:t>
            </a: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Онлайн-фестиваль </a:t>
            </a:r>
            <a:r>
              <a:rPr lang="ru-RU" b="1" dirty="0" smtClean="0">
                <a:latin typeface="Arial" pitchFamily="34" charset="0"/>
                <a:cs typeface="Arial" pitchFamily="34" charset="0"/>
                <a:sym typeface="Symbol"/>
              </a:rPr>
              <a:t>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юбилейное мероприятие, посвященное 160-летию со Дня рождения В. И. Вернадского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Организатор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: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Государственная публичная научно-техническая библиотека России (Группа развития проектов в области экологии и устойчивого развития)</a:t>
            </a: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Время проведения:</a:t>
            </a:r>
            <a:r>
              <a:rPr lang="ru-RU" dirty="0">
                <a:latin typeface="Arial" pitchFamily="34" charset="0"/>
                <a:cs typeface="Arial" pitchFamily="34" charset="0"/>
              </a:rPr>
              <a:t> март – октябрь 2023 г.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Цель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Фестиваля</a:t>
            </a:r>
            <a:r>
              <a:rPr lang="ru-RU" dirty="0">
                <a:latin typeface="Arial" pitchFamily="34" charset="0"/>
                <a:cs typeface="Arial" pitchFamily="34" charset="0"/>
              </a:rPr>
              <a:t> организаторы видят в привлечении внимания к:</a:t>
            </a:r>
          </a:p>
          <a:p>
            <a:pPr lvl="0"/>
            <a:r>
              <a:rPr lang="ru-RU" dirty="0">
                <a:latin typeface="Arial" pitchFamily="34" charset="0"/>
                <a:cs typeface="Arial" pitchFamily="34" charset="0"/>
              </a:rPr>
              <a:t>научному наследию В. И. Вернадского и созданным им научным школам;</a:t>
            </a:r>
          </a:p>
          <a:p>
            <a:pPr lvl="0"/>
            <a:r>
              <a:rPr lang="ru-RU" dirty="0">
                <a:latin typeface="Arial" pitchFamily="34" charset="0"/>
                <a:cs typeface="Arial" pitchFamily="34" charset="0"/>
              </a:rPr>
              <a:t>научной деятельности «круга В. И. Вернадского»: учителей, сподвижников, учеников и последователей, определивших пути российской науки в 20 веке;</a:t>
            </a:r>
          </a:p>
          <a:p>
            <a:pPr lvl="0"/>
            <a:r>
              <a:rPr lang="ru-RU" dirty="0">
                <a:latin typeface="Arial" pitchFamily="34" charset="0"/>
                <a:cs typeface="Arial" pitchFamily="34" charset="0"/>
              </a:rPr>
              <a:t>современным достижениям и научным открытиям, сделанным российскими учеными в 20 в. 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К участию в Фестивале приглашаются учреждения науки, культуры и образования.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2737"/>
            <a:ext cx="5231216" cy="205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6804248" y="476672"/>
            <a:ext cx="158417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60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3" y="1063218"/>
            <a:ext cx="779455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Для участия в Фестивале необходимо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провести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тематическое мероприятие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;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Tx/>
              <a:buChar char="-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поместить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информацию о событии на сайте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своей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организации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с логотипом «160 лет со дня рождения В. И. Вернадского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»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lvl="0"/>
            <a:r>
              <a:rPr lang="ru-RU" sz="2000" dirty="0">
                <a:latin typeface="Arial" pitchFamily="34" charset="0"/>
                <a:cs typeface="Arial" pitchFamily="34" charset="0"/>
              </a:rPr>
              <a:t>п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редставление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на сайте наиболее полного описания мероприятия приветствуется;</a:t>
            </a:r>
          </a:p>
          <a:p>
            <a:pPr lvl="0"/>
            <a:r>
              <a:rPr lang="ru-RU" sz="2000" dirty="0" smtClean="0">
                <a:latin typeface="Arial" pitchFamily="34" charset="0"/>
                <a:cs typeface="Arial" pitchFamily="34" charset="0"/>
              </a:rPr>
              <a:t>-    предоставить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информацию о проведении мероприятия и ссылку на его описание Организатору Фестиваля (</a:t>
            </a:r>
            <a:r>
              <a:rPr lang="en-US" sz="2000" u="sng" dirty="0" err="1">
                <a:latin typeface="Arial" pitchFamily="34" charset="0"/>
                <a:cs typeface="Arial" pitchFamily="34" charset="0"/>
                <a:hlinkClick r:id="rId2"/>
              </a:rPr>
              <a:t>bef</a:t>
            </a:r>
            <a:r>
              <a:rPr lang="ru-RU" sz="2000" u="sng" dirty="0">
                <a:latin typeface="Arial" pitchFamily="34" charset="0"/>
                <a:cs typeface="Arial" pitchFamily="34" charset="0"/>
                <a:hlinkClick r:id="rId2"/>
              </a:rPr>
              <a:t>@</a:t>
            </a:r>
            <a:r>
              <a:rPr lang="en-US" sz="2000" u="sng" dirty="0" err="1">
                <a:latin typeface="Arial" pitchFamily="34" charset="0"/>
                <a:cs typeface="Arial" pitchFamily="34" charset="0"/>
                <a:hlinkClick r:id="rId2"/>
              </a:rPr>
              <a:t>gpntb</a:t>
            </a:r>
            <a:r>
              <a:rPr lang="ru-RU" sz="2000" u="sng" dirty="0">
                <a:latin typeface="Arial" pitchFamily="34" charset="0"/>
                <a:cs typeface="Arial" pitchFamily="34" charset="0"/>
                <a:hlinkClick r:id="rId2"/>
              </a:rPr>
              <a:t>.</a:t>
            </a:r>
            <a:r>
              <a:rPr lang="en-US" sz="2000" u="sng" dirty="0" err="1">
                <a:latin typeface="Arial" pitchFamily="34" charset="0"/>
                <a:cs typeface="Arial" pitchFamily="34" charset="0"/>
                <a:hlinkClick r:id="rId2"/>
              </a:rPr>
              <a:t>ru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)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не позднее 30 октября.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Ссылки на проведенные мероприятия будут представлены в Экологическом разделе Интернет-сайта ГПНТБ России на страничке, посвященной В. И. Вернадскому </a:t>
            </a:r>
            <a:r>
              <a:rPr lang="ru-RU" sz="2000" u="sng" dirty="0">
                <a:latin typeface="Arial" pitchFamily="34" charset="0"/>
                <a:cs typeface="Arial" pitchFamily="34" charset="0"/>
                <a:hlinkClick r:id="rId3"/>
              </a:rPr>
              <a:t>https://ecology.gpntb.ru/JubVernad/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4"/>
          <a:stretch>
            <a:fillRect/>
          </a:stretch>
        </p:blipFill>
        <p:spPr>
          <a:xfrm>
            <a:off x="7020272" y="476672"/>
            <a:ext cx="158417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113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813690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По итогам Фестиваля  планируется издание цифрового сборника материалов (далее Сборник)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«Библиотеки – к юбилею В. И. Вернадского».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Сборнику присваиваются индексы ISBN, УДК и DOI. Сборник размещается в открытом доступе в электронной библиотеке на сайте ГПНТБ России, научной электронной библиотеке </a:t>
            </a:r>
            <a:r>
              <a:rPr lang="ru-RU" sz="2000" u="sng" dirty="0">
                <a:latin typeface="Arial" pitchFamily="34" charset="0"/>
                <a:cs typeface="Arial" pitchFamily="34" charset="0"/>
                <a:hlinkClick r:id="rId2"/>
              </a:rPr>
              <a:t>https://www.elibrary.ru/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индексируется в базе данных научного цитирования РИНЦ.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Участникам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Фестиваля предлагается предоставить 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описание мероприятия в виде статьи, отчета или сценария проведенного мероприятия,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оформленное в соответствии с требованиями (Приложение 2), для размещения на странице Фестиваля и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публикации в Сборнике «Библиотеки – к юбилею В. И. Вернадского»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.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К тексту могут прилагаться презентация (в формате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ppt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или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pdf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)  или видеоролик (формат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mp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4) о мероприятии.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Предоставление материалов для публикации в сборнике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НЕ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является обязательным условием для участия в Фестивале. </a:t>
            </a:r>
          </a:p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Материал принимается к публикации не позднее 30 октября.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681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</TotalTime>
  <Words>390</Words>
  <Application>Microsoft Office PowerPoint</Application>
  <PresentationFormat>Экран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Проекты ГПНТБ России  к 160-летию со Дня рождения В. И. Вернадского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Проекты ГПНТБ России  к 160-летию со Дня рождения В. И. Вернадского</dc:title>
  <dc:creator>Елена Ф. Бычкова</dc:creator>
  <cp:lastModifiedBy>Елена Ф. Бычкова</cp:lastModifiedBy>
  <cp:revision>1</cp:revision>
  <dcterms:created xsi:type="dcterms:W3CDTF">2023-03-16T08:38:05Z</dcterms:created>
  <dcterms:modified xsi:type="dcterms:W3CDTF">2023-03-16T08:41:53Z</dcterms:modified>
</cp:coreProperties>
</file>